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72E"/>
    <a:srgbClr val="2D3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9F47D-8C41-4AA9-BE52-2A8E28497B3A}" v="137" dt="2022-05-29T17:21:35.725"/>
    <p1510:client id="{C7195F84-9CFE-438F-9C34-C31BB62FBE7A}" v="234" dt="2022-05-29T13:57:11.170"/>
    <p1510:client id="{CB4C84FE-B96C-46CC-B289-84492DCC6940}" v="196" dt="2022-05-29T14:30:45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ur fournier" userId="267064322496ea8b" providerId="Windows Live" clId="Web-{C7195F84-9CFE-438F-9C34-C31BB62FBE7A}"/>
    <pc:docChg chg="addSld modSld sldOrd">
      <pc:chgData name="arthur fournier" userId="267064322496ea8b" providerId="Windows Live" clId="Web-{C7195F84-9CFE-438F-9C34-C31BB62FBE7A}" dt="2022-05-29T13:57:11.170" v="268"/>
      <pc:docMkLst>
        <pc:docMk/>
      </pc:docMkLst>
      <pc:sldChg chg="delSp modSp">
        <pc:chgData name="arthur fournier" userId="267064322496ea8b" providerId="Windows Live" clId="Web-{C7195F84-9CFE-438F-9C34-C31BB62FBE7A}" dt="2022-05-29T13:52:29.664" v="214" actId="20577"/>
        <pc:sldMkLst>
          <pc:docMk/>
          <pc:sldMk cId="4142814779" sldId="262"/>
        </pc:sldMkLst>
        <pc:spChg chg="mod">
          <ac:chgData name="arthur fournier" userId="267064322496ea8b" providerId="Windows Live" clId="Web-{C7195F84-9CFE-438F-9C34-C31BB62FBE7A}" dt="2022-05-29T13:52:29.664" v="214" actId="20577"/>
          <ac:spMkLst>
            <pc:docMk/>
            <pc:sldMk cId="4142814779" sldId="262"/>
            <ac:spMk id="3" creationId="{7E1F9E95-C1B7-0D06-E17E-99ADC352BB46}"/>
          </ac:spMkLst>
        </pc:spChg>
        <pc:picChg chg="del">
          <ac:chgData name="arthur fournier" userId="267064322496ea8b" providerId="Windows Live" clId="Web-{C7195F84-9CFE-438F-9C34-C31BB62FBE7A}" dt="2022-05-29T13:50:06.286" v="41"/>
          <ac:picMkLst>
            <pc:docMk/>
            <pc:sldMk cId="4142814779" sldId="262"/>
            <ac:picMk id="5" creationId="{4D4E4DCE-F739-CFFB-35D4-B6071DECCCCC}"/>
          </ac:picMkLst>
        </pc:picChg>
      </pc:sldChg>
      <pc:sldChg chg="modSp">
        <pc:chgData name="arthur fournier" userId="267064322496ea8b" providerId="Windows Live" clId="Web-{C7195F84-9CFE-438F-9C34-C31BB62FBE7A}" dt="2022-05-29T13:43:58.496" v="40" actId="20577"/>
        <pc:sldMkLst>
          <pc:docMk/>
          <pc:sldMk cId="2643609440" sldId="264"/>
        </pc:sldMkLst>
        <pc:graphicFrameChg chg="modGraphic">
          <ac:chgData name="arthur fournier" userId="267064322496ea8b" providerId="Windows Live" clId="Web-{C7195F84-9CFE-438F-9C34-C31BB62FBE7A}" dt="2022-05-29T13:43:58.496" v="40" actId="20577"/>
          <ac:graphicFrameMkLst>
            <pc:docMk/>
            <pc:sldMk cId="2643609440" sldId="264"/>
            <ac:graphicFrameMk id="4" creationId="{8BD046C7-87B1-AD02-C01F-1F3EBF9EB707}"/>
          </ac:graphicFrameMkLst>
        </pc:graphicFrameChg>
      </pc:sldChg>
      <pc:sldChg chg="addSp delSp modSp add replId">
        <pc:chgData name="arthur fournier" userId="267064322496ea8b" providerId="Windows Live" clId="Web-{C7195F84-9CFE-438F-9C34-C31BB62FBE7A}" dt="2022-05-29T13:53:21.040" v="221"/>
        <pc:sldMkLst>
          <pc:docMk/>
          <pc:sldMk cId="4069192823" sldId="268"/>
        </pc:sldMkLst>
        <pc:spChg chg="mod">
          <ac:chgData name="arthur fournier" userId="267064322496ea8b" providerId="Windows Live" clId="Web-{C7195F84-9CFE-438F-9C34-C31BB62FBE7A}" dt="2022-05-29T13:52:49.977" v="219" actId="20577"/>
          <ac:spMkLst>
            <pc:docMk/>
            <pc:sldMk cId="4069192823" sldId="268"/>
            <ac:spMk id="2" creationId="{675DD4A1-1349-C382-60A3-BE105F6F51D0}"/>
          </ac:spMkLst>
        </pc:spChg>
        <pc:spChg chg="del">
          <ac:chgData name="arthur fournier" userId="267064322496ea8b" providerId="Windows Live" clId="Web-{C7195F84-9CFE-438F-9C34-C31BB62FBE7A}" dt="2022-05-29T13:52:52.821" v="220"/>
          <ac:spMkLst>
            <pc:docMk/>
            <pc:sldMk cId="4069192823" sldId="268"/>
            <ac:spMk id="3" creationId="{7E1F9E95-C1B7-0D06-E17E-99ADC352BB46}"/>
          </ac:spMkLst>
        </pc:spChg>
        <pc:spChg chg="add del mod">
          <ac:chgData name="arthur fournier" userId="267064322496ea8b" providerId="Windows Live" clId="Web-{C7195F84-9CFE-438F-9C34-C31BB62FBE7A}" dt="2022-05-29T13:53:21.040" v="221"/>
          <ac:spMkLst>
            <pc:docMk/>
            <pc:sldMk cId="4069192823" sldId="268"/>
            <ac:spMk id="5" creationId="{A7D1A9D9-3D9E-DB74-A4BF-7666458A72A8}"/>
          </ac:spMkLst>
        </pc:spChg>
        <pc:picChg chg="add mod ord">
          <ac:chgData name="arthur fournier" userId="267064322496ea8b" providerId="Windows Live" clId="Web-{C7195F84-9CFE-438F-9C34-C31BB62FBE7A}" dt="2022-05-29T13:53:21.040" v="221"/>
          <ac:picMkLst>
            <pc:docMk/>
            <pc:sldMk cId="4069192823" sldId="268"/>
            <ac:picMk id="6" creationId="{8EE80F0A-D4F6-ADB1-889D-D802683814D4}"/>
          </ac:picMkLst>
        </pc:picChg>
      </pc:sldChg>
      <pc:sldChg chg="addSp delSp modSp add replId">
        <pc:chgData name="arthur fournier" userId="267064322496ea8b" providerId="Windows Live" clId="Web-{C7195F84-9CFE-438F-9C34-C31BB62FBE7A}" dt="2022-05-29T13:56:10.997" v="264" actId="1076"/>
        <pc:sldMkLst>
          <pc:docMk/>
          <pc:sldMk cId="1138486197" sldId="269"/>
        </pc:sldMkLst>
        <pc:spChg chg="mod">
          <ac:chgData name="arthur fournier" userId="267064322496ea8b" providerId="Windows Live" clId="Web-{C7195F84-9CFE-438F-9C34-C31BB62FBE7A}" dt="2022-05-29T13:53:44.650" v="240" actId="20577"/>
          <ac:spMkLst>
            <pc:docMk/>
            <pc:sldMk cId="1138486197" sldId="269"/>
            <ac:spMk id="2" creationId="{675DD4A1-1349-C382-60A3-BE105F6F51D0}"/>
          </ac:spMkLst>
        </pc:spChg>
        <pc:spChg chg="add del mod">
          <ac:chgData name="arthur fournier" userId="267064322496ea8b" providerId="Windows Live" clId="Web-{C7195F84-9CFE-438F-9C34-C31BB62FBE7A}" dt="2022-05-29T13:54:29.323" v="243"/>
          <ac:spMkLst>
            <pc:docMk/>
            <pc:sldMk cId="1138486197" sldId="269"/>
            <ac:spMk id="4" creationId="{A5B6FD36-1566-CA5E-82FF-AF377964DE81}"/>
          </ac:spMkLst>
        </pc:spChg>
        <pc:picChg chg="add mod ord modCrop">
          <ac:chgData name="arthur fournier" userId="267064322496ea8b" providerId="Windows Live" clId="Web-{C7195F84-9CFE-438F-9C34-C31BB62FBE7A}" dt="2022-05-29T13:55:04.011" v="250" actId="1076"/>
          <ac:picMkLst>
            <pc:docMk/>
            <pc:sldMk cId="1138486197" sldId="269"/>
            <ac:picMk id="5" creationId="{6540681F-FE49-4E69-03BA-F0F5B58AA937}"/>
          </ac:picMkLst>
        </pc:picChg>
        <pc:picChg chg="del">
          <ac:chgData name="arthur fournier" userId="267064322496ea8b" providerId="Windows Live" clId="Web-{C7195F84-9CFE-438F-9C34-C31BB62FBE7A}" dt="2022-05-29T13:53:47.134" v="241"/>
          <ac:picMkLst>
            <pc:docMk/>
            <pc:sldMk cId="1138486197" sldId="269"/>
            <ac:picMk id="6" creationId="{8EE80F0A-D4F6-ADB1-889D-D802683814D4}"/>
          </ac:picMkLst>
        </pc:picChg>
        <pc:picChg chg="add mod">
          <ac:chgData name="arthur fournier" userId="267064322496ea8b" providerId="Windows Live" clId="Web-{C7195F84-9CFE-438F-9C34-C31BB62FBE7A}" dt="2022-05-29T13:56:10.966" v="263" actId="1076"/>
          <ac:picMkLst>
            <pc:docMk/>
            <pc:sldMk cId="1138486197" sldId="269"/>
            <ac:picMk id="7" creationId="{02A26497-A3B0-C123-3724-897AE5E1A045}"/>
          </ac:picMkLst>
        </pc:picChg>
        <pc:picChg chg="add mod">
          <ac:chgData name="arthur fournier" userId="267064322496ea8b" providerId="Windows Live" clId="Web-{C7195F84-9CFE-438F-9C34-C31BB62FBE7A}" dt="2022-05-29T13:56:10.997" v="264" actId="1076"/>
          <ac:picMkLst>
            <pc:docMk/>
            <pc:sldMk cId="1138486197" sldId="269"/>
            <ac:picMk id="8" creationId="{AE29F1D7-28B4-1CE9-E11A-6CB09D79A799}"/>
          </ac:picMkLst>
        </pc:picChg>
      </pc:sldChg>
      <pc:sldChg chg="addSp delSp modSp add ord replId">
        <pc:chgData name="arthur fournier" userId="267064322496ea8b" providerId="Windows Live" clId="Web-{C7195F84-9CFE-438F-9C34-C31BB62FBE7A}" dt="2022-05-29T13:57:11.170" v="268"/>
        <pc:sldMkLst>
          <pc:docMk/>
          <pc:sldMk cId="1784143566" sldId="270"/>
        </pc:sldMkLst>
        <pc:spChg chg="add del mod">
          <ac:chgData name="arthur fournier" userId="267064322496ea8b" providerId="Windows Live" clId="Web-{C7195F84-9CFE-438F-9C34-C31BB62FBE7A}" dt="2022-05-29T13:57:11.170" v="268"/>
          <ac:spMkLst>
            <pc:docMk/>
            <pc:sldMk cId="1784143566" sldId="270"/>
            <ac:spMk id="4" creationId="{9E548143-2C40-C39E-1BDC-B1C574A63695}"/>
          </ac:spMkLst>
        </pc:spChg>
        <pc:picChg chg="add mod ord">
          <ac:chgData name="arthur fournier" userId="267064322496ea8b" providerId="Windows Live" clId="Web-{C7195F84-9CFE-438F-9C34-C31BB62FBE7A}" dt="2022-05-29T13:57:11.170" v="268"/>
          <ac:picMkLst>
            <pc:docMk/>
            <pc:sldMk cId="1784143566" sldId="270"/>
            <ac:picMk id="5" creationId="{8EB78616-C4DD-D2CA-0610-BD5BB2F90A7F}"/>
          </ac:picMkLst>
        </pc:picChg>
        <pc:picChg chg="del">
          <ac:chgData name="arthur fournier" userId="267064322496ea8b" providerId="Windows Live" clId="Web-{C7195F84-9CFE-438F-9C34-C31BB62FBE7A}" dt="2022-05-29T13:56:31.763" v="267"/>
          <ac:picMkLst>
            <pc:docMk/>
            <pc:sldMk cId="1784143566" sldId="270"/>
            <ac:picMk id="6" creationId="{8EE80F0A-D4F6-ADB1-889D-D802683814D4}"/>
          </ac:picMkLst>
        </pc:picChg>
      </pc:sldChg>
    </pc:docChg>
  </pc:docChgLst>
  <pc:docChgLst>
    <pc:chgData name="Utilisateur invité" providerId="Windows Live" clId="Web-{45A9F47D-8C41-4AA9-BE52-2A8E28497B3A}"/>
    <pc:docChg chg="modSld">
      <pc:chgData name="Utilisateur invité" userId="" providerId="Windows Live" clId="Web-{45A9F47D-8C41-4AA9-BE52-2A8E28497B3A}" dt="2022-05-29T17:21:35.725" v="171" actId="20577"/>
      <pc:docMkLst>
        <pc:docMk/>
      </pc:docMkLst>
      <pc:sldChg chg="modSp">
        <pc:chgData name="Utilisateur invité" userId="" providerId="Windows Live" clId="Web-{45A9F47D-8C41-4AA9-BE52-2A8E28497B3A}" dt="2022-05-29T11:51:04.294" v="34" actId="20577"/>
        <pc:sldMkLst>
          <pc:docMk/>
          <pc:sldMk cId="2643609440" sldId="264"/>
        </pc:sldMkLst>
        <pc:graphicFrameChg chg="mod modGraphic">
          <ac:chgData name="Utilisateur invité" userId="" providerId="Windows Live" clId="Web-{45A9F47D-8C41-4AA9-BE52-2A8E28497B3A}" dt="2022-05-29T11:51:04.294" v="34" actId="20577"/>
          <ac:graphicFrameMkLst>
            <pc:docMk/>
            <pc:sldMk cId="2643609440" sldId="264"/>
            <ac:graphicFrameMk id="4" creationId="{8BD046C7-87B1-AD02-C01F-1F3EBF9EB707}"/>
          </ac:graphicFrameMkLst>
        </pc:graphicFrameChg>
      </pc:sldChg>
      <pc:sldChg chg="modSp">
        <pc:chgData name="Utilisateur invité" userId="" providerId="Windows Live" clId="Web-{45A9F47D-8C41-4AA9-BE52-2A8E28497B3A}" dt="2022-05-29T17:21:35.725" v="171" actId="20577"/>
        <pc:sldMkLst>
          <pc:docMk/>
          <pc:sldMk cId="2843829982" sldId="265"/>
        </pc:sldMkLst>
        <pc:spChg chg="mod">
          <ac:chgData name="Utilisateur invité" userId="" providerId="Windows Live" clId="Web-{45A9F47D-8C41-4AA9-BE52-2A8E28497B3A}" dt="2022-05-29T17:21:35.725" v="171" actId="20577"/>
          <ac:spMkLst>
            <pc:docMk/>
            <pc:sldMk cId="2843829982" sldId="265"/>
            <ac:spMk id="3" creationId="{F294AE71-3B08-7936-3BA6-8C436ACADCC8}"/>
          </ac:spMkLst>
        </pc:spChg>
      </pc:sldChg>
    </pc:docChg>
  </pc:docChgLst>
  <pc:docChgLst>
    <pc:chgData name="Utilisateur invité" providerId="Windows Live" clId="Web-{EEA01642-FE07-4175-A4EE-468FE32849BE}"/>
    <pc:docChg chg="modSld">
      <pc:chgData name="Utilisateur invité" userId="" providerId="Windows Live" clId="Web-{EEA01642-FE07-4175-A4EE-468FE32849BE}" dt="2022-05-29T17:28:33.347" v="76" actId="20577"/>
      <pc:docMkLst>
        <pc:docMk/>
      </pc:docMkLst>
      <pc:sldChg chg="modSp">
        <pc:chgData name="Utilisateur invité" userId="" providerId="Windows Live" clId="Web-{EEA01642-FE07-4175-A4EE-468FE32849BE}" dt="2022-05-29T17:28:33.347" v="76" actId="20577"/>
        <pc:sldMkLst>
          <pc:docMk/>
          <pc:sldMk cId="2643609440" sldId="264"/>
        </pc:sldMkLst>
        <pc:graphicFrameChg chg="modGraphic">
          <ac:chgData name="Utilisateur invité" userId="" providerId="Windows Live" clId="Web-{EEA01642-FE07-4175-A4EE-468FE32849BE}" dt="2022-05-29T17:28:33.347" v="76" actId="20577"/>
          <ac:graphicFrameMkLst>
            <pc:docMk/>
            <pc:sldMk cId="2643609440" sldId="264"/>
            <ac:graphicFrameMk id="4" creationId="{8BD046C7-87B1-AD02-C01F-1F3EBF9EB707}"/>
          </ac:graphicFrameMkLst>
        </pc:graphicFrameChg>
      </pc:sldChg>
    </pc:docChg>
  </pc:docChgLst>
  <pc:docChgLst>
    <pc:chgData name="Adrien Blair" userId="e7adc64c4294bca9" providerId="LiveId" clId="{CB4C84FE-B96C-46CC-B289-84492DCC6940}"/>
    <pc:docChg chg="undo custSel modSld">
      <pc:chgData name="Adrien Blair" userId="e7adc64c4294bca9" providerId="LiveId" clId="{CB4C84FE-B96C-46CC-B289-84492DCC6940}" dt="2022-05-29T15:21:50.087" v="1089" actId="14100"/>
      <pc:docMkLst>
        <pc:docMk/>
      </pc:docMkLst>
      <pc:sldChg chg="addSp modSp mod">
        <pc:chgData name="Adrien Blair" userId="e7adc64c4294bca9" providerId="LiveId" clId="{CB4C84FE-B96C-46CC-B289-84492DCC6940}" dt="2022-05-29T14:24:53.318" v="988" actId="20577"/>
        <pc:sldMkLst>
          <pc:docMk/>
          <pc:sldMk cId="4142814779" sldId="262"/>
        </pc:sldMkLst>
        <pc:spChg chg="mod">
          <ac:chgData name="Adrien Blair" userId="e7adc64c4294bca9" providerId="LiveId" clId="{CB4C84FE-B96C-46CC-B289-84492DCC6940}" dt="2022-05-29T14:24:53.318" v="988" actId="20577"/>
          <ac:spMkLst>
            <pc:docMk/>
            <pc:sldMk cId="4142814779" sldId="262"/>
            <ac:spMk id="3" creationId="{7E1F9E95-C1B7-0D06-E17E-99ADC352BB46}"/>
          </ac:spMkLst>
        </pc:spChg>
        <pc:picChg chg="add">
          <ac:chgData name="Adrien Blair" userId="e7adc64c4294bca9" providerId="LiveId" clId="{CB4C84FE-B96C-46CC-B289-84492DCC6940}" dt="2022-05-27T13:23:52.488" v="256" actId="22"/>
          <ac:picMkLst>
            <pc:docMk/>
            <pc:sldMk cId="4142814779" sldId="262"/>
            <ac:picMk id="5" creationId="{4D4E4DCE-F739-CFFB-35D4-B6071DECCCCC}"/>
          </ac:picMkLst>
        </pc:picChg>
      </pc:sldChg>
      <pc:sldChg chg="addSp delSp modSp mod setBg">
        <pc:chgData name="Adrien Blair" userId="e7adc64c4294bca9" providerId="LiveId" clId="{CB4C84FE-B96C-46CC-B289-84492DCC6940}" dt="2022-05-27T13:19:12.830" v="181"/>
        <pc:sldMkLst>
          <pc:docMk/>
          <pc:sldMk cId="1740737068" sldId="263"/>
        </pc:sldMkLst>
        <pc:spChg chg="mod ord">
          <ac:chgData name="Adrien Blair" userId="e7adc64c4294bca9" providerId="LiveId" clId="{CB4C84FE-B96C-46CC-B289-84492DCC6940}" dt="2022-05-27T13:08:33.389" v="7" actId="26606"/>
          <ac:spMkLst>
            <pc:docMk/>
            <pc:sldMk cId="1740737068" sldId="263"/>
            <ac:spMk id="2" creationId="{94CB3897-38C3-5046-3205-B3FFB71EA63E}"/>
          </ac:spMkLst>
        </pc:spChg>
        <pc:spChg chg="add del">
          <ac:chgData name="Adrien Blair" userId="e7adc64c4294bca9" providerId="LiveId" clId="{CB4C84FE-B96C-46CC-B289-84492DCC6940}" dt="2022-05-27T13:08:33.389" v="7" actId="26606"/>
          <ac:spMkLst>
            <pc:docMk/>
            <pc:sldMk cId="1740737068" sldId="263"/>
            <ac:spMk id="3" creationId="{C6BD5417-BD83-96CA-D528-44352F427F29}"/>
          </ac:spMkLst>
        </pc:spChg>
        <pc:spChg chg="add del">
          <ac:chgData name="Adrien Blair" userId="e7adc64c4294bca9" providerId="LiveId" clId="{CB4C84FE-B96C-46CC-B289-84492DCC6940}" dt="2022-05-27T13:08:24.856" v="2" actId="26606"/>
          <ac:spMkLst>
            <pc:docMk/>
            <pc:sldMk cId="1740737068" sldId="263"/>
            <ac:spMk id="10" creationId="{2D03A0B2-4A2F-D846-A5E6-FB7CB9A031F7}"/>
          </ac:spMkLst>
        </pc:spChg>
        <pc:spChg chg="add del">
          <ac:chgData name="Adrien Blair" userId="e7adc64c4294bca9" providerId="LiveId" clId="{CB4C84FE-B96C-46CC-B289-84492DCC6940}" dt="2022-05-27T13:08:24.856" v="2" actId="26606"/>
          <ac:spMkLst>
            <pc:docMk/>
            <pc:sldMk cId="1740737068" sldId="263"/>
            <ac:spMk id="12" creationId="{7F573F1D-73A7-FB41-BCAD-FC9AA7DEF4F5}"/>
          </ac:spMkLst>
        </pc:spChg>
        <pc:spChg chg="add del">
          <ac:chgData name="Adrien Blair" userId="e7adc64c4294bca9" providerId="LiveId" clId="{CB4C84FE-B96C-46CC-B289-84492DCC6940}" dt="2022-05-27T13:08:24.856" v="2" actId="26606"/>
          <ac:spMkLst>
            <pc:docMk/>
            <pc:sldMk cId="1740737068" sldId="263"/>
            <ac:spMk id="14" creationId="{A88F843D-1C1B-C740-AC27-E3238D0F5F47}"/>
          </ac:spMkLst>
        </pc:spChg>
        <pc:spChg chg="add del">
          <ac:chgData name="Adrien Blair" userId="e7adc64c4294bca9" providerId="LiveId" clId="{CB4C84FE-B96C-46CC-B289-84492DCC6940}" dt="2022-05-27T13:08:24.856" v="2" actId="26606"/>
          <ac:spMkLst>
            <pc:docMk/>
            <pc:sldMk cId="1740737068" sldId="263"/>
            <ac:spMk id="16" creationId="{44037D61-FFBD-0342-90C5-D1AD7C899B44}"/>
          </ac:spMkLst>
        </pc:spChg>
        <pc:spChg chg="add del">
          <ac:chgData name="Adrien Blair" userId="e7adc64c4294bca9" providerId="LiveId" clId="{CB4C84FE-B96C-46CC-B289-84492DCC6940}" dt="2022-05-27T13:08:24.856" v="2" actId="26606"/>
          <ac:spMkLst>
            <pc:docMk/>
            <pc:sldMk cId="1740737068" sldId="263"/>
            <ac:spMk id="18" creationId="{A21C8291-E3D5-4240-8FF4-E5213CBCC453}"/>
          </ac:spMkLst>
        </pc:spChg>
        <pc:spChg chg="add mod ord">
          <ac:chgData name="Adrien Blair" userId="e7adc64c4294bca9" providerId="LiveId" clId="{CB4C84FE-B96C-46CC-B289-84492DCC6940}" dt="2022-05-27T13:14:48" v="136" actId="164"/>
          <ac:spMkLst>
            <pc:docMk/>
            <pc:sldMk cId="1740737068" sldId="263"/>
            <ac:spMk id="19" creationId="{FAB0FA13-FCD9-2D6E-0385-9A8851711469}"/>
          </ac:spMkLst>
        </pc:spChg>
        <pc:spChg chg="add del">
          <ac:chgData name="Adrien Blair" userId="e7adc64c4294bca9" providerId="LiveId" clId="{CB4C84FE-B96C-46CC-B289-84492DCC6940}" dt="2022-05-27T13:08:24.856" v="2" actId="26606"/>
          <ac:spMkLst>
            <pc:docMk/>
            <pc:sldMk cId="1740737068" sldId="263"/>
            <ac:spMk id="20" creationId="{08B44AFE-C181-7047-8CC9-CA00BD385EEA}"/>
          </ac:spMkLst>
        </pc:spChg>
        <pc:spChg chg="add del">
          <ac:chgData name="Adrien Blair" userId="e7adc64c4294bca9" providerId="LiveId" clId="{CB4C84FE-B96C-46CC-B289-84492DCC6940}" dt="2022-05-27T13:08:27.201" v="4" actId="26606"/>
          <ac:spMkLst>
            <pc:docMk/>
            <pc:sldMk cId="1740737068" sldId="263"/>
            <ac:spMk id="22" creationId="{C868C70C-E5C4-CD47-888C-FCB3373B6D38}"/>
          </ac:spMkLst>
        </pc:spChg>
        <pc:spChg chg="add del">
          <ac:chgData name="Adrien Blair" userId="e7adc64c4294bca9" providerId="LiveId" clId="{CB4C84FE-B96C-46CC-B289-84492DCC6940}" dt="2022-05-27T13:08:27.201" v="4" actId="26606"/>
          <ac:spMkLst>
            <pc:docMk/>
            <pc:sldMk cId="1740737068" sldId="263"/>
            <ac:spMk id="23" creationId="{F7C9FD24-3092-E04F-925D-C1183BF54C06}"/>
          </ac:spMkLst>
        </pc:spChg>
        <pc:spChg chg="add del">
          <ac:chgData name="Adrien Blair" userId="e7adc64c4294bca9" providerId="LiveId" clId="{CB4C84FE-B96C-46CC-B289-84492DCC6940}" dt="2022-05-27T13:08:27.201" v="4" actId="26606"/>
          <ac:spMkLst>
            <pc:docMk/>
            <pc:sldMk cId="1740737068" sldId="263"/>
            <ac:spMk id="24" creationId="{D8C68F39-5E8A-844C-A8FD-394F253C1E5F}"/>
          </ac:spMkLst>
        </pc:spChg>
        <pc:spChg chg="add del">
          <ac:chgData name="Adrien Blair" userId="e7adc64c4294bca9" providerId="LiveId" clId="{CB4C84FE-B96C-46CC-B289-84492DCC6940}" dt="2022-05-27T13:08:27.201" v="4" actId="26606"/>
          <ac:spMkLst>
            <pc:docMk/>
            <pc:sldMk cId="1740737068" sldId="263"/>
            <ac:spMk id="25" creationId="{BC583CEB-AC2B-2640-94F6-5958E6BC5BAB}"/>
          </ac:spMkLst>
        </pc:spChg>
        <pc:spChg chg="add del">
          <ac:chgData name="Adrien Blair" userId="e7adc64c4294bca9" providerId="LiveId" clId="{CB4C84FE-B96C-46CC-B289-84492DCC6940}" dt="2022-05-27T13:08:27.201" v="4" actId="26606"/>
          <ac:spMkLst>
            <pc:docMk/>
            <pc:sldMk cId="1740737068" sldId="263"/>
            <ac:spMk id="26" creationId="{C6BD5417-BD83-96CA-D528-44352F427F29}"/>
          </ac:spMkLst>
        </pc:spChg>
        <pc:spChg chg="add del">
          <ac:chgData name="Adrien Blair" userId="e7adc64c4294bca9" providerId="LiveId" clId="{CB4C84FE-B96C-46CC-B289-84492DCC6940}" dt="2022-05-27T13:08:33.382" v="6" actId="26606"/>
          <ac:spMkLst>
            <pc:docMk/>
            <pc:sldMk cId="1740737068" sldId="263"/>
            <ac:spMk id="28" creationId="{C868C70C-E5C4-CD47-888C-FCB3373B6D38}"/>
          </ac:spMkLst>
        </pc:spChg>
        <pc:spChg chg="add del">
          <ac:chgData name="Adrien Blair" userId="e7adc64c4294bca9" providerId="LiveId" clId="{CB4C84FE-B96C-46CC-B289-84492DCC6940}" dt="2022-05-27T13:08:33.382" v="6" actId="26606"/>
          <ac:spMkLst>
            <pc:docMk/>
            <pc:sldMk cId="1740737068" sldId="263"/>
            <ac:spMk id="29" creationId="{D8C68F39-5E8A-844C-A8FD-394F253C1E5F}"/>
          </ac:spMkLst>
        </pc:spChg>
        <pc:spChg chg="add del">
          <ac:chgData name="Adrien Blair" userId="e7adc64c4294bca9" providerId="LiveId" clId="{CB4C84FE-B96C-46CC-B289-84492DCC6940}" dt="2022-05-27T13:08:33.382" v="6" actId="26606"/>
          <ac:spMkLst>
            <pc:docMk/>
            <pc:sldMk cId="1740737068" sldId="263"/>
            <ac:spMk id="30" creationId="{BC583CEB-AC2B-2640-94F6-5958E6BC5BAB}"/>
          </ac:spMkLst>
        </pc:spChg>
        <pc:spChg chg="add del">
          <ac:chgData name="Adrien Blair" userId="e7adc64c4294bca9" providerId="LiveId" clId="{CB4C84FE-B96C-46CC-B289-84492DCC6940}" dt="2022-05-27T13:08:33.382" v="6" actId="26606"/>
          <ac:spMkLst>
            <pc:docMk/>
            <pc:sldMk cId="1740737068" sldId="263"/>
            <ac:spMk id="31" creationId="{C6BD5417-BD83-96CA-D528-44352F427F29}"/>
          </ac:spMkLst>
        </pc:spChg>
        <pc:spChg chg="add">
          <ac:chgData name="Adrien Blair" userId="e7adc64c4294bca9" providerId="LiveId" clId="{CB4C84FE-B96C-46CC-B289-84492DCC6940}" dt="2022-05-27T13:08:33.389" v="7" actId="26606"/>
          <ac:spMkLst>
            <pc:docMk/>
            <pc:sldMk cId="1740737068" sldId="263"/>
            <ac:spMk id="33" creationId="{C868C70C-E5C4-CD47-888C-FCB3373B6D38}"/>
          </ac:spMkLst>
        </pc:spChg>
        <pc:spChg chg="add">
          <ac:chgData name="Adrien Blair" userId="e7adc64c4294bca9" providerId="LiveId" clId="{CB4C84FE-B96C-46CC-B289-84492DCC6940}" dt="2022-05-27T13:08:33.389" v="7" actId="26606"/>
          <ac:spMkLst>
            <pc:docMk/>
            <pc:sldMk cId="1740737068" sldId="263"/>
            <ac:spMk id="34" creationId="{D8C68F39-5E8A-844C-A8FD-394F253C1E5F}"/>
          </ac:spMkLst>
        </pc:spChg>
        <pc:spChg chg="add">
          <ac:chgData name="Adrien Blair" userId="e7adc64c4294bca9" providerId="LiveId" clId="{CB4C84FE-B96C-46CC-B289-84492DCC6940}" dt="2022-05-27T13:08:33.389" v="7" actId="26606"/>
          <ac:spMkLst>
            <pc:docMk/>
            <pc:sldMk cId="1740737068" sldId="263"/>
            <ac:spMk id="35" creationId="{BC583CEB-AC2B-2640-94F6-5958E6BC5BAB}"/>
          </ac:spMkLst>
        </pc:spChg>
        <pc:spChg chg="add del">
          <ac:chgData name="Adrien Blair" userId="e7adc64c4294bca9" providerId="LiveId" clId="{CB4C84FE-B96C-46CC-B289-84492DCC6940}" dt="2022-05-27T13:09:02.310" v="8" actId="478"/>
          <ac:spMkLst>
            <pc:docMk/>
            <pc:sldMk cId="1740737068" sldId="263"/>
            <ac:spMk id="36" creationId="{C6BD5417-BD83-96CA-D528-44352F427F29}"/>
          </ac:spMkLst>
        </pc:spChg>
        <pc:spChg chg="add mod ord">
          <ac:chgData name="Adrien Blair" userId="e7adc64c4294bca9" providerId="LiveId" clId="{CB4C84FE-B96C-46CC-B289-84492DCC6940}" dt="2022-05-27T13:14:48" v="136" actId="164"/>
          <ac:spMkLst>
            <pc:docMk/>
            <pc:sldMk cId="1740737068" sldId="263"/>
            <ac:spMk id="37" creationId="{89444ABD-7A7F-9653-557F-D0CB7448F4C8}"/>
          </ac:spMkLst>
        </pc:spChg>
        <pc:grpChg chg="add mod">
          <ac:chgData name="Adrien Blair" userId="e7adc64c4294bca9" providerId="LiveId" clId="{CB4C84FE-B96C-46CC-B289-84492DCC6940}" dt="2022-05-27T13:14:51.977" v="137" actId="1076"/>
          <ac:grpSpMkLst>
            <pc:docMk/>
            <pc:sldMk cId="1740737068" sldId="263"/>
            <ac:grpSpMk id="21" creationId="{06B12979-71B0-533B-B443-16A32F4837FC}"/>
          </ac:grpSpMkLst>
        </pc:grpChg>
        <pc:picChg chg="add mod">
          <ac:chgData name="Adrien Blair" userId="e7adc64c4294bca9" providerId="LiveId" clId="{CB4C84FE-B96C-46CC-B289-84492DCC6940}" dt="2022-05-27T13:09:06.595" v="10" actId="14100"/>
          <ac:picMkLst>
            <pc:docMk/>
            <pc:sldMk cId="1740737068" sldId="263"/>
            <ac:picMk id="5" creationId="{9E86401C-D3AA-F889-171A-71ADC7A5EA78}"/>
          </ac:picMkLst>
        </pc:picChg>
        <pc:picChg chg="add mod">
          <ac:chgData name="Adrien Blair" userId="e7adc64c4294bca9" providerId="LiveId" clId="{CB4C84FE-B96C-46CC-B289-84492DCC6940}" dt="2022-05-27T13:14:48" v="136" actId="164"/>
          <ac:picMkLst>
            <pc:docMk/>
            <pc:sldMk cId="1740737068" sldId="263"/>
            <ac:picMk id="7" creationId="{EA277E90-63E4-F575-3AA5-609BE8CAB360}"/>
          </ac:picMkLst>
        </pc:picChg>
        <pc:picChg chg="add mod">
          <ac:chgData name="Adrien Blair" userId="e7adc64c4294bca9" providerId="LiveId" clId="{CB4C84FE-B96C-46CC-B289-84492DCC6940}" dt="2022-05-27T13:14:48" v="136" actId="164"/>
          <ac:picMkLst>
            <pc:docMk/>
            <pc:sldMk cId="1740737068" sldId="263"/>
            <ac:picMk id="9" creationId="{20F4B926-9014-23A2-206C-3265C9FEA959}"/>
          </ac:picMkLst>
        </pc:picChg>
        <pc:picChg chg="add mod">
          <ac:chgData name="Adrien Blair" userId="e7adc64c4294bca9" providerId="LiveId" clId="{CB4C84FE-B96C-46CC-B289-84492DCC6940}" dt="2022-05-27T13:14:48" v="136" actId="164"/>
          <ac:picMkLst>
            <pc:docMk/>
            <pc:sldMk cId="1740737068" sldId="263"/>
            <ac:picMk id="13" creationId="{40365D07-AB05-9CD3-4A50-54F89EB6A6A0}"/>
          </ac:picMkLst>
        </pc:picChg>
        <pc:picChg chg="add mod">
          <ac:chgData name="Adrien Blair" userId="e7adc64c4294bca9" providerId="LiveId" clId="{CB4C84FE-B96C-46CC-B289-84492DCC6940}" dt="2022-05-27T13:14:48" v="136" actId="164"/>
          <ac:picMkLst>
            <pc:docMk/>
            <pc:sldMk cId="1740737068" sldId="263"/>
            <ac:picMk id="17" creationId="{9ED35B0F-568D-D54D-7851-B90C1103C978}"/>
          </ac:picMkLst>
        </pc:picChg>
        <pc:picChg chg="add mod">
          <ac:chgData name="Adrien Blair" userId="e7adc64c4294bca9" providerId="LiveId" clId="{CB4C84FE-B96C-46CC-B289-84492DCC6940}" dt="2022-05-27T13:19:12.830" v="181"/>
          <ac:picMkLst>
            <pc:docMk/>
            <pc:sldMk cId="1740737068" sldId="263"/>
            <ac:picMk id="32" creationId="{4A75F967-FAEF-EBDA-F190-37366321797E}"/>
          </ac:picMkLst>
        </pc:picChg>
      </pc:sldChg>
      <pc:sldChg chg="addSp delSp modSp mod">
        <pc:chgData name="Adrien Blair" userId="e7adc64c4294bca9" providerId="LiveId" clId="{CB4C84FE-B96C-46CC-B289-84492DCC6940}" dt="2022-05-28T12:13:11.883" v="654" actId="12100"/>
        <pc:sldMkLst>
          <pc:docMk/>
          <pc:sldMk cId="2643609440" sldId="264"/>
        </pc:sldMkLst>
        <pc:spChg chg="del">
          <ac:chgData name="Adrien Blair" userId="e7adc64c4294bca9" providerId="LiveId" clId="{CB4C84FE-B96C-46CC-B289-84492DCC6940}" dt="2022-05-27T13:20:29.207" v="182" actId="1032"/>
          <ac:spMkLst>
            <pc:docMk/>
            <pc:sldMk cId="2643609440" sldId="264"/>
            <ac:spMk id="3" creationId="{B19016FB-08F4-3C52-8D4B-A94047F812B5}"/>
          </ac:spMkLst>
        </pc:spChg>
        <pc:graphicFrameChg chg="add mod modGraphic">
          <ac:chgData name="Adrien Blair" userId="e7adc64c4294bca9" providerId="LiveId" clId="{CB4C84FE-B96C-46CC-B289-84492DCC6940}" dt="2022-05-28T12:13:11.883" v="654" actId="12100"/>
          <ac:graphicFrameMkLst>
            <pc:docMk/>
            <pc:sldMk cId="2643609440" sldId="264"/>
            <ac:graphicFrameMk id="4" creationId="{8BD046C7-87B1-AD02-C01F-1F3EBF9EB707}"/>
          </ac:graphicFrameMkLst>
        </pc:graphicFrameChg>
      </pc:sldChg>
      <pc:sldChg chg="modSp mod">
        <pc:chgData name="Adrien Blair" userId="e7adc64c4294bca9" providerId="LiveId" clId="{CB4C84FE-B96C-46CC-B289-84492DCC6940}" dt="2022-05-28T13:36:09.041" v="864" actId="27636"/>
        <pc:sldMkLst>
          <pc:docMk/>
          <pc:sldMk cId="3632049497" sldId="266"/>
        </pc:sldMkLst>
        <pc:spChg chg="mod">
          <ac:chgData name="Adrien Blair" userId="e7adc64c4294bca9" providerId="LiveId" clId="{CB4C84FE-B96C-46CC-B289-84492DCC6940}" dt="2022-05-28T13:36:09.041" v="864" actId="27636"/>
          <ac:spMkLst>
            <pc:docMk/>
            <pc:sldMk cId="3632049497" sldId="266"/>
            <ac:spMk id="3" creationId="{FE83F0E6-A39B-8FBA-0F19-BD8EDC7703FB}"/>
          </ac:spMkLst>
        </pc:spChg>
      </pc:sldChg>
      <pc:sldChg chg="addSp modSp mod">
        <pc:chgData name="Adrien Blair" userId="e7adc64c4294bca9" providerId="LiveId" clId="{CB4C84FE-B96C-46CC-B289-84492DCC6940}" dt="2022-05-29T14:23:45.375" v="896" actId="1076"/>
        <pc:sldMkLst>
          <pc:docMk/>
          <pc:sldMk cId="4069192823" sldId="268"/>
        </pc:sldMkLst>
        <pc:spChg chg="mod">
          <ac:chgData name="Adrien Blair" userId="e7adc64c4294bca9" providerId="LiveId" clId="{CB4C84FE-B96C-46CC-B289-84492DCC6940}" dt="2022-05-29T14:22:53.823" v="882" actId="20577"/>
          <ac:spMkLst>
            <pc:docMk/>
            <pc:sldMk cId="4069192823" sldId="268"/>
            <ac:spMk id="2" creationId="{675DD4A1-1349-C382-60A3-BE105F6F51D0}"/>
          </ac:spMkLst>
        </pc:spChg>
        <pc:picChg chg="add mod">
          <ac:chgData name="Adrien Blair" userId="e7adc64c4294bca9" providerId="LiveId" clId="{CB4C84FE-B96C-46CC-B289-84492DCC6940}" dt="2022-05-29T14:23:25.744" v="890" actId="14100"/>
          <ac:picMkLst>
            <pc:docMk/>
            <pc:sldMk cId="4069192823" sldId="268"/>
            <ac:picMk id="4" creationId="{32769430-20B7-BD8E-3528-094CA54B0F2C}"/>
          </ac:picMkLst>
        </pc:picChg>
        <pc:picChg chg="mod">
          <ac:chgData name="Adrien Blair" userId="e7adc64c4294bca9" providerId="LiveId" clId="{CB4C84FE-B96C-46CC-B289-84492DCC6940}" dt="2022-05-29T14:23:02.444" v="884" actId="1076"/>
          <ac:picMkLst>
            <pc:docMk/>
            <pc:sldMk cId="4069192823" sldId="268"/>
            <ac:picMk id="6" creationId="{8EE80F0A-D4F6-ADB1-889D-D802683814D4}"/>
          </ac:picMkLst>
        </pc:picChg>
        <pc:picChg chg="add mod">
          <ac:chgData name="Adrien Blair" userId="e7adc64c4294bca9" providerId="LiveId" clId="{CB4C84FE-B96C-46CC-B289-84492DCC6940}" dt="2022-05-29T14:23:45.375" v="896" actId="1076"/>
          <ac:picMkLst>
            <pc:docMk/>
            <pc:sldMk cId="4069192823" sldId="268"/>
            <ac:picMk id="7" creationId="{89F3790B-D004-5DB0-3A81-A99038634738}"/>
          </ac:picMkLst>
        </pc:picChg>
      </pc:sldChg>
      <pc:sldChg chg="addSp delSp modSp mod">
        <pc:chgData name="Adrien Blair" userId="e7adc64c4294bca9" providerId="LiveId" clId="{CB4C84FE-B96C-46CC-B289-84492DCC6940}" dt="2022-05-29T15:21:50.087" v="1089" actId="14100"/>
        <pc:sldMkLst>
          <pc:docMk/>
          <pc:sldMk cId="1784143566" sldId="270"/>
        </pc:sldMkLst>
        <pc:spChg chg="mod">
          <ac:chgData name="Adrien Blair" userId="e7adc64c4294bca9" providerId="LiveId" clId="{CB4C84FE-B96C-46CC-B289-84492DCC6940}" dt="2022-05-29T14:25:06.304" v="1020" actId="20577"/>
          <ac:spMkLst>
            <pc:docMk/>
            <pc:sldMk cId="1784143566" sldId="270"/>
            <ac:spMk id="2" creationId="{675DD4A1-1349-C382-60A3-BE105F6F51D0}"/>
          </ac:spMkLst>
        </pc:spChg>
        <pc:spChg chg="add del mod">
          <ac:chgData name="Adrien Blair" userId="e7adc64c4294bca9" providerId="LiveId" clId="{CB4C84FE-B96C-46CC-B289-84492DCC6940}" dt="2022-05-29T14:25:37.893" v="1021" actId="478"/>
          <ac:spMkLst>
            <pc:docMk/>
            <pc:sldMk cId="1784143566" sldId="270"/>
            <ac:spMk id="4" creationId="{BC5E6D97-A692-0DB7-A375-CDA69B328681}"/>
          </ac:spMkLst>
        </pc:spChg>
        <pc:picChg chg="del">
          <ac:chgData name="Adrien Blair" userId="e7adc64c4294bca9" providerId="LiveId" clId="{CB4C84FE-B96C-46CC-B289-84492DCC6940}" dt="2022-05-29T14:23:28.513" v="891" actId="21"/>
          <ac:picMkLst>
            <pc:docMk/>
            <pc:sldMk cId="1784143566" sldId="270"/>
            <ac:picMk id="5" creationId="{8EB78616-C4DD-D2CA-0610-BD5BB2F90A7F}"/>
          </ac:picMkLst>
        </pc:picChg>
        <pc:picChg chg="add mod">
          <ac:chgData name="Adrien Blair" userId="e7adc64c4294bca9" providerId="LiveId" clId="{CB4C84FE-B96C-46CC-B289-84492DCC6940}" dt="2022-05-29T14:27:39.668" v="1049" actId="1076"/>
          <ac:picMkLst>
            <pc:docMk/>
            <pc:sldMk cId="1784143566" sldId="270"/>
            <ac:picMk id="7" creationId="{27D7429F-9308-5DDA-35A3-C5B44F9A9EAC}"/>
          </ac:picMkLst>
        </pc:picChg>
        <pc:picChg chg="add mod">
          <ac:chgData name="Adrien Blair" userId="e7adc64c4294bca9" providerId="LiveId" clId="{CB4C84FE-B96C-46CC-B289-84492DCC6940}" dt="2022-05-29T14:26:14.302" v="1036" actId="1076"/>
          <ac:picMkLst>
            <pc:docMk/>
            <pc:sldMk cId="1784143566" sldId="270"/>
            <ac:picMk id="9" creationId="{4C1FB88E-EFEA-00BB-0487-2059F0B1380C}"/>
          </ac:picMkLst>
        </pc:picChg>
        <pc:picChg chg="add mod">
          <ac:chgData name="Adrien Blair" userId="e7adc64c4294bca9" providerId="LiveId" clId="{CB4C84FE-B96C-46CC-B289-84492DCC6940}" dt="2022-05-29T14:29:41.509" v="1054" actId="1076"/>
          <ac:picMkLst>
            <pc:docMk/>
            <pc:sldMk cId="1784143566" sldId="270"/>
            <ac:picMk id="11" creationId="{9293CA35-5CBB-D5CC-5297-29AD6EA34A14}"/>
          </ac:picMkLst>
        </pc:picChg>
        <pc:picChg chg="add mod">
          <ac:chgData name="Adrien Blair" userId="e7adc64c4294bca9" providerId="LiveId" clId="{CB4C84FE-B96C-46CC-B289-84492DCC6940}" dt="2022-05-29T14:29:41.509" v="1054" actId="1076"/>
          <ac:picMkLst>
            <pc:docMk/>
            <pc:sldMk cId="1784143566" sldId="270"/>
            <ac:picMk id="13" creationId="{6F33517D-5722-8AC2-8A72-E88939BA44C6}"/>
          </ac:picMkLst>
        </pc:picChg>
        <pc:picChg chg="add mod">
          <ac:chgData name="Adrien Blair" userId="e7adc64c4294bca9" providerId="LiveId" clId="{CB4C84FE-B96C-46CC-B289-84492DCC6940}" dt="2022-05-29T14:30:45.415" v="1068" actId="1076"/>
          <ac:picMkLst>
            <pc:docMk/>
            <pc:sldMk cId="1784143566" sldId="270"/>
            <ac:picMk id="15" creationId="{A2E871D6-81E3-FBFD-C116-D4BCF5CEB63C}"/>
          </ac:picMkLst>
        </pc:picChg>
        <pc:picChg chg="add mod">
          <ac:chgData name="Adrien Blair" userId="e7adc64c4294bca9" providerId="LiveId" clId="{CB4C84FE-B96C-46CC-B289-84492DCC6940}" dt="2022-05-29T14:30:29.034" v="1061" actId="1076"/>
          <ac:picMkLst>
            <pc:docMk/>
            <pc:sldMk cId="1784143566" sldId="270"/>
            <ac:picMk id="17" creationId="{7634749C-14EC-E15F-E24C-7DE8CB77733C}"/>
          </ac:picMkLst>
        </pc:picChg>
        <pc:picChg chg="add del">
          <ac:chgData name="Adrien Blair" userId="e7adc64c4294bca9" providerId="LiveId" clId="{CB4C84FE-B96C-46CC-B289-84492DCC6940}" dt="2022-05-29T15:20:21.016" v="1070" actId="478"/>
          <ac:picMkLst>
            <pc:docMk/>
            <pc:sldMk cId="1784143566" sldId="270"/>
            <ac:picMk id="19" creationId="{5870A011-05AD-22C5-CB82-9A61613349FF}"/>
          </ac:picMkLst>
        </pc:picChg>
        <pc:picChg chg="add mod">
          <ac:chgData name="Adrien Blair" userId="e7adc64c4294bca9" providerId="LiveId" clId="{CB4C84FE-B96C-46CC-B289-84492DCC6940}" dt="2022-05-29T15:21:50.087" v="1089" actId="14100"/>
          <ac:picMkLst>
            <pc:docMk/>
            <pc:sldMk cId="1784143566" sldId="270"/>
            <ac:picMk id="21" creationId="{65C31C9F-E8D6-447D-55DE-64EEC97BCCF2}"/>
          </ac:picMkLst>
        </pc:picChg>
        <pc:picChg chg="add mod">
          <ac:chgData name="Adrien Blair" userId="e7adc64c4294bca9" providerId="LiveId" clId="{CB4C84FE-B96C-46CC-B289-84492DCC6940}" dt="2022-05-29T15:21:39.141" v="1088" actId="14100"/>
          <ac:picMkLst>
            <pc:docMk/>
            <pc:sldMk cId="1784143566" sldId="270"/>
            <ac:picMk id="23" creationId="{E698DC85-E16A-7939-8896-3A47AF35FC5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31F273-4933-4197-B871-B7A31F0EA20B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8019DCA-7C8B-437B-BFC2-93EC6EF5651D}">
      <dgm:prSet/>
      <dgm:spPr/>
      <dgm:t>
        <a:bodyPr/>
        <a:lstStyle/>
        <a:p>
          <a:r>
            <a:rPr lang="fr-FR"/>
            <a:t>Conception du back</a:t>
          </a:r>
          <a:endParaRPr lang="en-US"/>
        </a:p>
      </dgm:t>
    </dgm:pt>
    <dgm:pt modelId="{645C7548-9C54-4F3A-B534-65A6BD661A5E}" type="parTrans" cxnId="{8F71F824-08F2-4C6F-9F23-D866EBD642EB}">
      <dgm:prSet/>
      <dgm:spPr/>
      <dgm:t>
        <a:bodyPr/>
        <a:lstStyle/>
        <a:p>
          <a:endParaRPr lang="en-US"/>
        </a:p>
      </dgm:t>
    </dgm:pt>
    <dgm:pt modelId="{82273D47-8EA2-4983-AE68-12E3C968374E}" type="sibTrans" cxnId="{8F71F824-08F2-4C6F-9F23-D866EBD642EB}">
      <dgm:prSet/>
      <dgm:spPr/>
      <dgm:t>
        <a:bodyPr/>
        <a:lstStyle/>
        <a:p>
          <a:endParaRPr lang="en-US"/>
        </a:p>
      </dgm:t>
    </dgm:pt>
    <dgm:pt modelId="{82E88DAE-DD2B-437F-9F7E-457A6439D3B2}">
      <dgm:prSet/>
      <dgm:spPr/>
      <dgm:t>
        <a:bodyPr/>
        <a:lstStyle/>
        <a:p>
          <a:r>
            <a:rPr lang="fr-FR"/>
            <a:t>Design du front</a:t>
          </a:r>
          <a:endParaRPr lang="en-US"/>
        </a:p>
      </dgm:t>
    </dgm:pt>
    <dgm:pt modelId="{4082B969-6CF9-4CBA-9A88-DEE40E56A03A}" type="parTrans" cxnId="{D8E68D32-89E3-4A33-AC91-29EF399E0442}">
      <dgm:prSet/>
      <dgm:spPr/>
      <dgm:t>
        <a:bodyPr/>
        <a:lstStyle/>
        <a:p>
          <a:endParaRPr lang="en-US"/>
        </a:p>
      </dgm:t>
    </dgm:pt>
    <dgm:pt modelId="{C636DA4B-4E79-4235-9148-45516277ED29}" type="sibTrans" cxnId="{D8E68D32-89E3-4A33-AC91-29EF399E0442}">
      <dgm:prSet/>
      <dgm:spPr/>
      <dgm:t>
        <a:bodyPr/>
        <a:lstStyle/>
        <a:p>
          <a:endParaRPr lang="en-US"/>
        </a:p>
      </dgm:t>
    </dgm:pt>
    <dgm:pt modelId="{D18C23B0-493C-4BB4-81DF-3B63A92127E7}">
      <dgm:prSet/>
      <dgm:spPr/>
      <dgm:t>
        <a:bodyPr/>
        <a:lstStyle/>
        <a:p>
          <a:r>
            <a:rPr lang="fr-FR"/>
            <a:t>Spécifications fonctionnelles</a:t>
          </a:r>
          <a:endParaRPr lang="en-US"/>
        </a:p>
      </dgm:t>
    </dgm:pt>
    <dgm:pt modelId="{185B5700-BE1C-4C55-8A23-C6175B354759}" type="parTrans" cxnId="{9E56EFBC-A100-4FC1-A702-3FD047F4645B}">
      <dgm:prSet/>
      <dgm:spPr/>
      <dgm:t>
        <a:bodyPr/>
        <a:lstStyle/>
        <a:p>
          <a:endParaRPr lang="en-US"/>
        </a:p>
      </dgm:t>
    </dgm:pt>
    <dgm:pt modelId="{06A84AB1-511E-457A-8118-3E9C31CBDEFC}" type="sibTrans" cxnId="{9E56EFBC-A100-4FC1-A702-3FD047F4645B}">
      <dgm:prSet/>
      <dgm:spPr/>
      <dgm:t>
        <a:bodyPr/>
        <a:lstStyle/>
        <a:p>
          <a:endParaRPr lang="en-US"/>
        </a:p>
      </dgm:t>
    </dgm:pt>
    <dgm:pt modelId="{5F08B6CD-30C4-4B6B-9604-FF6D6563AD9F}">
      <dgm:prSet/>
      <dgm:spPr/>
      <dgm:t>
        <a:bodyPr/>
        <a:lstStyle/>
        <a:p>
          <a:r>
            <a:rPr lang="fr-FR"/>
            <a:t>Versioning </a:t>
          </a:r>
          <a:endParaRPr lang="en-US"/>
        </a:p>
      </dgm:t>
    </dgm:pt>
    <dgm:pt modelId="{EE348E14-AD71-4ABC-A473-400AD40D2612}" type="parTrans" cxnId="{311D858B-53D0-4302-B686-053B4DC59A77}">
      <dgm:prSet/>
      <dgm:spPr/>
      <dgm:t>
        <a:bodyPr/>
        <a:lstStyle/>
        <a:p>
          <a:endParaRPr lang="en-US"/>
        </a:p>
      </dgm:t>
    </dgm:pt>
    <dgm:pt modelId="{F63B02B6-3791-4ED9-AC46-A56EC7A4C1FD}" type="sibTrans" cxnId="{311D858B-53D0-4302-B686-053B4DC59A77}">
      <dgm:prSet/>
      <dgm:spPr/>
      <dgm:t>
        <a:bodyPr/>
        <a:lstStyle/>
        <a:p>
          <a:endParaRPr lang="en-US"/>
        </a:p>
      </dgm:t>
    </dgm:pt>
    <dgm:pt modelId="{6F92A1FA-0736-4A98-9F57-98F31421DADC}">
      <dgm:prSet/>
      <dgm:spPr/>
      <dgm:t>
        <a:bodyPr/>
        <a:lstStyle/>
        <a:p>
          <a:r>
            <a:rPr lang="fr-FR"/>
            <a:t>Bilan individuel</a:t>
          </a:r>
          <a:endParaRPr lang="en-US"/>
        </a:p>
      </dgm:t>
    </dgm:pt>
    <dgm:pt modelId="{48099878-C745-457A-ABBB-4CECB760D086}" type="parTrans" cxnId="{6FCF4948-0B32-4045-8CFA-3AAA0A283774}">
      <dgm:prSet/>
      <dgm:spPr/>
      <dgm:t>
        <a:bodyPr/>
        <a:lstStyle/>
        <a:p>
          <a:endParaRPr lang="en-US"/>
        </a:p>
      </dgm:t>
    </dgm:pt>
    <dgm:pt modelId="{FEF6BEA7-52B2-4039-B277-B31D2CCAFAD1}" type="sibTrans" cxnId="{6FCF4948-0B32-4045-8CFA-3AAA0A283774}">
      <dgm:prSet/>
      <dgm:spPr/>
      <dgm:t>
        <a:bodyPr/>
        <a:lstStyle/>
        <a:p>
          <a:endParaRPr lang="en-US"/>
        </a:p>
      </dgm:t>
    </dgm:pt>
    <dgm:pt modelId="{A590FB00-02E4-4786-8962-76DBD46DDDD6}">
      <dgm:prSet/>
      <dgm:spPr/>
      <dgm:t>
        <a:bodyPr/>
        <a:lstStyle/>
        <a:p>
          <a:r>
            <a:rPr lang="fr-FR"/>
            <a:t>Bilan collectif</a:t>
          </a:r>
          <a:endParaRPr lang="en-US"/>
        </a:p>
      </dgm:t>
    </dgm:pt>
    <dgm:pt modelId="{D7AC836C-5F6A-43A1-88E6-B0C04EF548DB}" type="parTrans" cxnId="{E5E895F6-4110-4859-8429-E3983590FA04}">
      <dgm:prSet/>
      <dgm:spPr/>
      <dgm:t>
        <a:bodyPr/>
        <a:lstStyle/>
        <a:p>
          <a:endParaRPr lang="en-US"/>
        </a:p>
      </dgm:t>
    </dgm:pt>
    <dgm:pt modelId="{E4849DAB-A956-4544-BC19-6A3BFE93A449}" type="sibTrans" cxnId="{E5E895F6-4110-4859-8429-E3983590FA04}">
      <dgm:prSet/>
      <dgm:spPr/>
      <dgm:t>
        <a:bodyPr/>
        <a:lstStyle/>
        <a:p>
          <a:endParaRPr lang="en-US"/>
        </a:p>
      </dgm:t>
    </dgm:pt>
    <dgm:pt modelId="{63DFE1B2-C43C-4226-9CE3-2903A72F22FF}">
      <dgm:prSet/>
      <dgm:spPr/>
      <dgm:t>
        <a:bodyPr/>
        <a:lstStyle/>
        <a:p>
          <a:r>
            <a:rPr lang="fr-FR"/>
            <a:t>Bibliographie</a:t>
          </a:r>
          <a:endParaRPr lang="en-US"/>
        </a:p>
      </dgm:t>
    </dgm:pt>
    <dgm:pt modelId="{9D116249-1D42-4503-9201-EFA334F74109}" type="parTrans" cxnId="{F9F3B5DB-5CF7-4060-B0B4-87A7FEC62414}">
      <dgm:prSet/>
      <dgm:spPr/>
      <dgm:t>
        <a:bodyPr/>
        <a:lstStyle/>
        <a:p>
          <a:endParaRPr lang="en-US"/>
        </a:p>
      </dgm:t>
    </dgm:pt>
    <dgm:pt modelId="{8A16DB39-12C1-491A-A58D-7B73C248DDC5}" type="sibTrans" cxnId="{F9F3B5DB-5CF7-4060-B0B4-87A7FEC62414}">
      <dgm:prSet/>
      <dgm:spPr/>
      <dgm:t>
        <a:bodyPr/>
        <a:lstStyle/>
        <a:p>
          <a:endParaRPr lang="en-US"/>
        </a:p>
      </dgm:t>
    </dgm:pt>
    <dgm:pt modelId="{9ECCAF8E-4389-4A6E-B1C2-1FBA9BEF2F86}">
      <dgm:prSet/>
      <dgm:spPr/>
      <dgm:t>
        <a:bodyPr/>
        <a:lstStyle/>
        <a:p>
          <a:r>
            <a:rPr lang="fr-FR"/>
            <a:t>Démonstration</a:t>
          </a:r>
          <a:endParaRPr lang="en-US"/>
        </a:p>
      </dgm:t>
    </dgm:pt>
    <dgm:pt modelId="{8728BE79-9F7D-48B3-9115-6238CF8A660A}" type="parTrans" cxnId="{52D2EDD3-2128-4618-838E-A06FBB4FE987}">
      <dgm:prSet/>
      <dgm:spPr/>
      <dgm:t>
        <a:bodyPr/>
        <a:lstStyle/>
        <a:p>
          <a:endParaRPr lang="en-US"/>
        </a:p>
      </dgm:t>
    </dgm:pt>
    <dgm:pt modelId="{B7C8143F-70DA-4CB2-BF0B-7A293EEC0D9E}" type="sibTrans" cxnId="{52D2EDD3-2128-4618-838E-A06FBB4FE987}">
      <dgm:prSet/>
      <dgm:spPr/>
      <dgm:t>
        <a:bodyPr/>
        <a:lstStyle/>
        <a:p>
          <a:endParaRPr lang="en-US"/>
        </a:p>
      </dgm:t>
    </dgm:pt>
    <dgm:pt modelId="{62A331B9-9954-46BE-9FD7-E234BDB4DF97}" type="pres">
      <dgm:prSet presAssocID="{AC31F273-4933-4197-B871-B7A31F0EA20B}" presName="vert0" presStyleCnt="0">
        <dgm:presLayoutVars>
          <dgm:dir/>
          <dgm:animOne val="branch"/>
          <dgm:animLvl val="lvl"/>
        </dgm:presLayoutVars>
      </dgm:prSet>
      <dgm:spPr/>
    </dgm:pt>
    <dgm:pt modelId="{36BC199B-0CEC-419D-8900-AD861B02A8F4}" type="pres">
      <dgm:prSet presAssocID="{D8019DCA-7C8B-437B-BFC2-93EC6EF5651D}" presName="thickLine" presStyleLbl="alignNode1" presStyleIdx="0" presStyleCnt="8"/>
      <dgm:spPr/>
    </dgm:pt>
    <dgm:pt modelId="{B31F583A-2D59-44BE-B3AF-A1ABA7C6BACB}" type="pres">
      <dgm:prSet presAssocID="{D8019DCA-7C8B-437B-BFC2-93EC6EF5651D}" presName="horz1" presStyleCnt="0"/>
      <dgm:spPr/>
    </dgm:pt>
    <dgm:pt modelId="{38A6CA55-1A15-4F19-AB17-C5E46DC1295D}" type="pres">
      <dgm:prSet presAssocID="{D8019DCA-7C8B-437B-BFC2-93EC6EF5651D}" presName="tx1" presStyleLbl="revTx" presStyleIdx="0" presStyleCnt="8"/>
      <dgm:spPr/>
    </dgm:pt>
    <dgm:pt modelId="{3C11790E-19A8-4F6A-9C3F-D1BF7943E61A}" type="pres">
      <dgm:prSet presAssocID="{D8019DCA-7C8B-437B-BFC2-93EC6EF5651D}" presName="vert1" presStyleCnt="0"/>
      <dgm:spPr/>
    </dgm:pt>
    <dgm:pt modelId="{03BD6326-BB8D-4962-84B6-323720B6912E}" type="pres">
      <dgm:prSet presAssocID="{82E88DAE-DD2B-437F-9F7E-457A6439D3B2}" presName="thickLine" presStyleLbl="alignNode1" presStyleIdx="1" presStyleCnt="8"/>
      <dgm:spPr/>
    </dgm:pt>
    <dgm:pt modelId="{4C3CEAB1-A840-4E08-AD8B-8323CBEDA98C}" type="pres">
      <dgm:prSet presAssocID="{82E88DAE-DD2B-437F-9F7E-457A6439D3B2}" presName="horz1" presStyleCnt="0"/>
      <dgm:spPr/>
    </dgm:pt>
    <dgm:pt modelId="{397DC1B1-3643-4E31-B46C-6612DC34AE42}" type="pres">
      <dgm:prSet presAssocID="{82E88DAE-DD2B-437F-9F7E-457A6439D3B2}" presName="tx1" presStyleLbl="revTx" presStyleIdx="1" presStyleCnt="8"/>
      <dgm:spPr/>
    </dgm:pt>
    <dgm:pt modelId="{2C268A6C-A029-4DE8-824D-B7401ED27BDC}" type="pres">
      <dgm:prSet presAssocID="{82E88DAE-DD2B-437F-9F7E-457A6439D3B2}" presName="vert1" presStyleCnt="0"/>
      <dgm:spPr/>
    </dgm:pt>
    <dgm:pt modelId="{54AB009D-5417-49EF-B2D6-C77CE2B9D9AE}" type="pres">
      <dgm:prSet presAssocID="{D18C23B0-493C-4BB4-81DF-3B63A92127E7}" presName="thickLine" presStyleLbl="alignNode1" presStyleIdx="2" presStyleCnt="8"/>
      <dgm:spPr/>
    </dgm:pt>
    <dgm:pt modelId="{84799C65-9F98-4C93-8D0A-F2EBB71FAED8}" type="pres">
      <dgm:prSet presAssocID="{D18C23B0-493C-4BB4-81DF-3B63A92127E7}" presName="horz1" presStyleCnt="0"/>
      <dgm:spPr/>
    </dgm:pt>
    <dgm:pt modelId="{7C5E56A8-9BA6-4F15-B68E-127591D0C0AA}" type="pres">
      <dgm:prSet presAssocID="{D18C23B0-493C-4BB4-81DF-3B63A92127E7}" presName="tx1" presStyleLbl="revTx" presStyleIdx="2" presStyleCnt="8"/>
      <dgm:spPr/>
    </dgm:pt>
    <dgm:pt modelId="{59B8D783-54C2-4AA9-A660-8AD03FB91C01}" type="pres">
      <dgm:prSet presAssocID="{D18C23B0-493C-4BB4-81DF-3B63A92127E7}" presName="vert1" presStyleCnt="0"/>
      <dgm:spPr/>
    </dgm:pt>
    <dgm:pt modelId="{8206958B-E48A-41F5-88A9-C7F371C7AD16}" type="pres">
      <dgm:prSet presAssocID="{5F08B6CD-30C4-4B6B-9604-FF6D6563AD9F}" presName="thickLine" presStyleLbl="alignNode1" presStyleIdx="3" presStyleCnt="8"/>
      <dgm:spPr/>
    </dgm:pt>
    <dgm:pt modelId="{4F92A0A2-FFE2-4BB9-BFA2-CDC4529B93B2}" type="pres">
      <dgm:prSet presAssocID="{5F08B6CD-30C4-4B6B-9604-FF6D6563AD9F}" presName="horz1" presStyleCnt="0"/>
      <dgm:spPr/>
    </dgm:pt>
    <dgm:pt modelId="{86B3924D-42B4-4CC3-91E5-07470238D0D6}" type="pres">
      <dgm:prSet presAssocID="{5F08B6CD-30C4-4B6B-9604-FF6D6563AD9F}" presName="tx1" presStyleLbl="revTx" presStyleIdx="3" presStyleCnt="8"/>
      <dgm:spPr/>
    </dgm:pt>
    <dgm:pt modelId="{70A113AE-DD09-4663-9C95-93D22B413B57}" type="pres">
      <dgm:prSet presAssocID="{5F08B6CD-30C4-4B6B-9604-FF6D6563AD9F}" presName="vert1" presStyleCnt="0"/>
      <dgm:spPr/>
    </dgm:pt>
    <dgm:pt modelId="{52EDCA8D-4AC6-440C-B856-3F60A327B278}" type="pres">
      <dgm:prSet presAssocID="{6F92A1FA-0736-4A98-9F57-98F31421DADC}" presName="thickLine" presStyleLbl="alignNode1" presStyleIdx="4" presStyleCnt="8"/>
      <dgm:spPr/>
    </dgm:pt>
    <dgm:pt modelId="{8D3A8B32-358E-4213-AE0D-AC4A846C22ED}" type="pres">
      <dgm:prSet presAssocID="{6F92A1FA-0736-4A98-9F57-98F31421DADC}" presName="horz1" presStyleCnt="0"/>
      <dgm:spPr/>
    </dgm:pt>
    <dgm:pt modelId="{1BC85801-E012-4C01-BDCC-CE509D50A059}" type="pres">
      <dgm:prSet presAssocID="{6F92A1FA-0736-4A98-9F57-98F31421DADC}" presName="tx1" presStyleLbl="revTx" presStyleIdx="4" presStyleCnt="8"/>
      <dgm:spPr/>
    </dgm:pt>
    <dgm:pt modelId="{7F5F7748-1FE3-4A1C-812A-1750537EE2F9}" type="pres">
      <dgm:prSet presAssocID="{6F92A1FA-0736-4A98-9F57-98F31421DADC}" presName="vert1" presStyleCnt="0"/>
      <dgm:spPr/>
    </dgm:pt>
    <dgm:pt modelId="{6990FAF6-07D3-4BA9-9AD7-916B6BCF856D}" type="pres">
      <dgm:prSet presAssocID="{A590FB00-02E4-4786-8962-76DBD46DDDD6}" presName="thickLine" presStyleLbl="alignNode1" presStyleIdx="5" presStyleCnt="8"/>
      <dgm:spPr/>
    </dgm:pt>
    <dgm:pt modelId="{EBFAE8CC-BD1D-4CB8-877A-DC28B38D7A85}" type="pres">
      <dgm:prSet presAssocID="{A590FB00-02E4-4786-8962-76DBD46DDDD6}" presName="horz1" presStyleCnt="0"/>
      <dgm:spPr/>
    </dgm:pt>
    <dgm:pt modelId="{A6373F86-D054-4A4E-9763-FE920CA6E97D}" type="pres">
      <dgm:prSet presAssocID="{A590FB00-02E4-4786-8962-76DBD46DDDD6}" presName="tx1" presStyleLbl="revTx" presStyleIdx="5" presStyleCnt="8"/>
      <dgm:spPr/>
    </dgm:pt>
    <dgm:pt modelId="{5C2D3FA0-62AF-485F-A9E5-5A7A63989973}" type="pres">
      <dgm:prSet presAssocID="{A590FB00-02E4-4786-8962-76DBD46DDDD6}" presName="vert1" presStyleCnt="0"/>
      <dgm:spPr/>
    </dgm:pt>
    <dgm:pt modelId="{2EAAC816-8065-4B3C-89F0-8BB4D448C6E6}" type="pres">
      <dgm:prSet presAssocID="{63DFE1B2-C43C-4226-9CE3-2903A72F22FF}" presName="thickLine" presStyleLbl="alignNode1" presStyleIdx="6" presStyleCnt="8"/>
      <dgm:spPr/>
    </dgm:pt>
    <dgm:pt modelId="{CEED8842-49EA-4869-9272-F8337B5C866C}" type="pres">
      <dgm:prSet presAssocID="{63DFE1B2-C43C-4226-9CE3-2903A72F22FF}" presName="horz1" presStyleCnt="0"/>
      <dgm:spPr/>
    </dgm:pt>
    <dgm:pt modelId="{9EA3B9B4-3FFD-4E11-B7B3-FC52F5D6548B}" type="pres">
      <dgm:prSet presAssocID="{63DFE1B2-C43C-4226-9CE3-2903A72F22FF}" presName="tx1" presStyleLbl="revTx" presStyleIdx="6" presStyleCnt="8"/>
      <dgm:spPr/>
    </dgm:pt>
    <dgm:pt modelId="{04CE9A16-5982-4B40-AD5E-D679830C94BE}" type="pres">
      <dgm:prSet presAssocID="{63DFE1B2-C43C-4226-9CE3-2903A72F22FF}" presName="vert1" presStyleCnt="0"/>
      <dgm:spPr/>
    </dgm:pt>
    <dgm:pt modelId="{3772BFBD-9F49-42E1-8F38-2AA1BE7AFCB6}" type="pres">
      <dgm:prSet presAssocID="{9ECCAF8E-4389-4A6E-B1C2-1FBA9BEF2F86}" presName="thickLine" presStyleLbl="alignNode1" presStyleIdx="7" presStyleCnt="8"/>
      <dgm:spPr/>
    </dgm:pt>
    <dgm:pt modelId="{C98AE320-5A2A-4F1C-A6AC-13E1E30BCDE5}" type="pres">
      <dgm:prSet presAssocID="{9ECCAF8E-4389-4A6E-B1C2-1FBA9BEF2F86}" presName="horz1" presStyleCnt="0"/>
      <dgm:spPr/>
    </dgm:pt>
    <dgm:pt modelId="{C690B46F-3B7A-4384-957F-DFC1FD136006}" type="pres">
      <dgm:prSet presAssocID="{9ECCAF8E-4389-4A6E-B1C2-1FBA9BEF2F86}" presName="tx1" presStyleLbl="revTx" presStyleIdx="7" presStyleCnt="8"/>
      <dgm:spPr/>
    </dgm:pt>
    <dgm:pt modelId="{76B45B79-63D5-42E3-BB51-220B64D4C472}" type="pres">
      <dgm:prSet presAssocID="{9ECCAF8E-4389-4A6E-B1C2-1FBA9BEF2F86}" presName="vert1" presStyleCnt="0"/>
      <dgm:spPr/>
    </dgm:pt>
  </dgm:ptLst>
  <dgm:cxnLst>
    <dgm:cxn modelId="{8F71F824-08F2-4C6F-9F23-D866EBD642EB}" srcId="{AC31F273-4933-4197-B871-B7A31F0EA20B}" destId="{D8019DCA-7C8B-437B-BFC2-93EC6EF5651D}" srcOrd="0" destOrd="0" parTransId="{645C7548-9C54-4F3A-B534-65A6BD661A5E}" sibTransId="{82273D47-8EA2-4983-AE68-12E3C968374E}"/>
    <dgm:cxn modelId="{7AB83F27-50C1-41B9-BA01-B87E3BD5D6FA}" type="presOf" srcId="{A590FB00-02E4-4786-8962-76DBD46DDDD6}" destId="{A6373F86-D054-4A4E-9763-FE920CA6E97D}" srcOrd="0" destOrd="0" presId="urn:microsoft.com/office/officeart/2008/layout/LinedList"/>
    <dgm:cxn modelId="{528B4E2A-83D9-48D6-A64A-B6CA13FC1A2B}" type="presOf" srcId="{5F08B6CD-30C4-4B6B-9604-FF6D6563AD9F}" destId="{86B3924D-42B4-4CC3-91E5-07470238D0D6}" srcOrd="0" destOrd="0" presId="urn:microsoft.com/office/officeart/2008/layout/LinedList"/>
    <dgm:cxn modelId="{D8E68D32-89E3-4A33-AC91-29EF399E0442}" srcId="{AC31F273-4933-4197-B871-B7A31F0EA20B}" destId="{82E88DAE-DD2B-437F-9F7E-457A6439D3B2}" srcOrd="1" destOrd="0" parTransId="{4082B969-6CF9-4CBA-9A88-DEE40E56A03A}" sibTransId="{C636DA4B-4E79-4235-9148-45516277ED29}"/>
    <dgm:cxn modelId="{78435E5C-7E0B-4C28-809E-721974640EB4}" type="presOf" srcId="{9ECCAF8E-4389-4A6E-B1C2-1FBA9BEF2F86}" destId="{C690B46F-3B7A-4384-957F-DFC1FD136006}" srcOrd="0" destOrd="0" presId="urn:microsoft.com/office/officeart/2008/layout/LinedList"/>
    <dgm:cxn modelId="{BB970166-C941-4E20-8653-ABA362CB0C24}" type="presOf" srcId="{82E88DAE-DD2B-437F-9F7E-457A6439D3B2}" destId="{397DC1B1-3643-4E31-B46C-6612DC34AE42}" srcOrd="0" destOrd="0" presId="urn:microsoft.com/office/officeart/2008/layout/LinedList"/>
    <dgm:cxn modelId="{6FCF4948-0B32-4045-8CFA-3AAA0A283774}" srcId="{AC31F273-4933-4197-B871-B7A31F0EA20B}" destId="{6F92A1FA-0736-4A98-9F57-98F31421DADC}" srcOrd="4" destOrd="0" parTransId="{48099878-C745-457A-ABBB-4CECB760D086}" sibTransId="{FEF6BEA7-52B2-4039-B277-B31D2CCAFAD1}"/>
    <dgm:cxn modelId="{B0E6FA5A-E01E-4F33-82FD-694D6BB038E5}" type="presOf" srcId="{63DFE1B2-C43C-4226-9CE3-2903A72F22FF}" destId="{9EA3B9B4-3FFD-4E11-B7B3-FC52F5D6548B}" srcOrd="0" destOrd="0" presId="urn:microsoft.com/office/officeart/2008/layout/LinedList"/>
    <dgm:cxn modelId="{B87EC57C-902B-4E11-8A93-AE043D44BC97}" type="presOf" srcId="{D8019DCA-7C8B-437B-BFC2-93EC6EF5651D}" destId="{38A6CA55-1A15-4F19-AB17-C5E46DC1295D}" srcOrd="0" destOrd="0" presId="urn:microsoft.com/office/officeart/2008/layout/LinedList"/>
    <dgm:cxn modelId="{DB0E3A87-344A-4EE0-8C8B-7FC7D60CE97F}" type="presOf" srcId="{D18C23B0-493C-4BB4-81DF-3B63A92127E7}" destId="{7C5E56A8-9BA6-4F15-B68E-127591D0C0AA}" srcOrd="0" destOrd="0" presId="urn:microsoft.com/office/officeart/2008/layout/LinedList"/>
    <dgm:cxn modelId="{311D858B-53D0-4302-B686-053B4DC59A77}" srcId="{AC31F273-4933-4197-B871-B7A31F0EA20B}" destId="{5F08B6CD-30C4-4B6B-9604-FF6D6563AD9F}" srcOrd="3" destOrd="0" parTransId="{EE348E14-AD71-4ABC-A473-400AD40D2612}" sibTransId="{F63B02B6-3791-4ED9-AC46-A56EC7A4C1FD}"/>
    <dgm:cxn modelId="{9E56EFBC-A100-4FC1-A702-3FD047F4645B}" srcId="{AC31F273-4933-4197-B871-B7A31F0EA20B}" destId="{D18C23B0-493C-4BB4-81DF-3B63A92127E7}" srcOrd="2" destOrd="0" parTransId="{185B5700-BE1C-4C55-8A23-C6175B354759}" sibTransId="{06A84AB1-511E-457A-8118-3E9C31CBDEFC}"/>
    <dgm:cxn modelId="{7892D4CA-4987-492F-9E0F-37250E91E3EB}" type="presOf" srcId="{AC31F273-4933-4197-B871-B7A31F0EA20B}" destId="{62A331B9-9954-46BE-9FD7-E234BDB4DF97}" srcOrd="0" destOrd="0" presId="urn:microsoft.com/office/officeart/2008/layout/LinedList"/>
    <dgm:cxn modelId="{52D2EDD3-2128-4618-838E-A06FBB4FE987}" srcId="{AC31F273-4933-4197-B871-B7A31F0EA20B}" destId="{9ECCAF8E-4389-4A6E-B1C2-1FBA9BEF2F86}" srcOrd="7" destOrd="0" parTransId="{8728BE79-9F7D-48B3-9115-6238CF8A660A}" sibTransId="{B7C8143F-70DA-4CB2-BF0B-7A293EEC0D9E}"/>
    <dgm:cxn modelId="{F9F3B5DB-5CF7-4060-B0B4-87A7FEC62414}" srcId="{AC31F273-4933-4197-B871-B7A31F0EA20B}" destId="{63DFE1B2-C43C-4226-9CE3-2903A72F22FF}" srcOrd="6" destOrd="0" parTransId="{9D116249-1D42-4503-9201-EFA334F74109}" sibTransId="{8A16DB39-12C1-491A-A58D-7B73C248DDC5}"/>
    <dgm:cxn modelId="{01DC31E9-F597-41E4-A9FD-31A4477A39A4}" type="presOf" srcId="{6F92A1FA-0736-4A98-9F57-98F31421DADC}" destId="{1BC85801-E012-4C01-BDCC-CE509D50A059}" srcOrd="0" destOrd="0" presId="urn:microsoft.com/office/officeart/2008/layout/LinedList"/>
    <dgm:cxn modelId="{E5E895F6-4110-4859-8429-E3983590FA04}" srcId="{AC31F273-4933-4197-B871-B7A31F0EA20B}" destId="{A590FB00-02E4-4786-8962-76DBD46DDDD6}" srcOrd="5" destOrd="0" parTransId="{D7AC836C-5F6A-43A1-88E6-B0C04EF548DB}" sibTransId="{E4849DAB-A956-4544-BC19-6A3BFE93A449}"/>
    <dgm:cxn modelId="{8E114E88-1995-412E-8ACA-FE1D6E698238}" type="presParOf" srcId="{62A331B9-9954-46BE-9FD7-E234BDB4DF97}" destId="{36BC199B-0CEC-419D-8900-AD861B02A8F4}" srcOrd="0" destOrd="0" presId="urn:microsoft.com/office/officeart/2008/layout/LinedList"/>
    <dgm:cxn modelId="{A069F4D5-B846-49AA-BFB8-119FC128E146}" type="presParOf" srcId="{62A331B9-9954-46BE-9FD7-E234BDB4DF97}" destId="{B31F583A-2D59-44BE-B3AF-A1ABA7C6BACB}" srcOrd="1" destOrd="0" presId="urn:microsoft.com/office/officeart/2008/layout/LinedList"/>
    <dgm:cxn modelId="{BDADB34B-98F7-45FC-B05B-EC72A427F7A5}" type="presParOf" srcId="{B31F583A-2D59-44BE-B3AF-A1ABA7C6BACB}" destId="{38A6CA55-1A15-4F19-AB17-C5E46DC1295D}" srcOrd="0" destOrd="0" presId="urn:microsoft.com/office/officeart/2008/layout/LinedList"/>
    <dgm:cxn modelId="{3EC636BC-9385-4843-8410-3A0257E6DABD}" type="presParOf" srcId="{B31F583A-2D59-44BE-B3AF-A1ABA7C6BACB}" destId="{3C11790E-19A8-4F6A-9C3F-D1BF7943E61A}" srcOrd="1" destOrd="0" presId="urn:microsoft.com/office/officeart/2008/layout/LinedList"/>
    <dgm:cxn modelId="{E11C9132-B03B-4F8B-A011-BCFA67BFC974}" type="presParOf" srcId="{62A331B9-9954-46BE-9FD7-E234BDB4DF97}" destId="{03BD6326-BB8D-4962-84B6-323720B6912E}" srcOrd="2" destOrd="0" presId="urn:microsoft.com/office/officeart/2008/layout/LinedList"/>
    <dgm:cxn modelId="{4FFE6D95-696C-42B5-99CE-03C539FC41C2}" type="presParOf" srcId="{62A331B9-9954-46BE-9FD7-E234BDB4DF97}" destId="{4C3CEAB1-A840-4E08-AD8B-8323CBEDA98C}" srcOrd="3" destOrd="0" presId="urn:microsoft.com/office/officeart/2008/layout/LinedList"/>
    <dgm:cxn modelId="{900444A8-5493-4C4E-B346-544F7DE21334}" type="presParOf" srcId="{4C3CEAB1-A840-4E08-AD8B-8323CBEDA98C}" destId="{397DC1B1-3643-4E31-B46C-6612DC34AE42}" srcOrd="0" destOrd="0" presId="urn:microsoft.com/office/officeart/2008/layout/LinedList"/>
    <dgm:cxn modelId="{3F604793-6A9B-4699-A2A9-A77A6189E05B}" type="presParOf" srcId="{4C3CEAB1-A840-4E08-AD8B-8323CBEDA98C}" destId="{2C268A6C-A029-4DE8-824D-B7401ED27BDC}" srcOrd="1" destOrd="0" presId="urn:microsoft.com/office/officeart/2008/layout/LinedList"/>
    <dgm:cxn modelId="{672C6F99-F75B-4FA6-A37B-67479A5D9C72}" type="presParOf" srcId="{62A331B9-9954-46BE-9FD7-E234BDB4DF97}" destId="{54AB009D-5417-49EF-B2D6-C77CE2B9D9AE}" srcOrd="4" destOrd="0" presId="urn:microsoft.com/office/officeart/2008/layout/LinedList"/>
    <dgm:cxn modelId="{66320DF4-8489-4363-B747-CCC6F78515C3}" type="presParOf" srcId="{62A331B9-9954-46BE-9FD7-E234BDB4DF97}" destId="{84799C65-9F98-4C93-8D0A-F2EBB71FAED8}" srcOrd="5" destOrd="0" presId="urn:microsoft.com/office/officeart/2008/layout/LinedList"/>
    <dgm:cxn modelId="{77FB3437-4577-4A90-B994-0C8301FB03DF}" type="presParOf" srcId="{84799C65-9F98-4C93-8D0A-F2EBB71FAED8}" destId="{7C5E56A8-9BA6-4F15-B68E-127591D0C0AA}" srcOrd="0" destOrd="0" presId="urn:microsoft.com/office/officeart/2008/layout/LinedList"/>
    <dgm:cxn modelId="{9044A071-5D0E-44BD-9771-7F7C471EB27D}" type="presParOf" srcId="{84799C65-9F98-4C93-8D0A-F2EBB71FAED8}" destId="{59B8D783-54C2-4AA9-A660-8AD03FB91C01}" srcOrd="1" destOrd="0" presId="urn:microsoft.com/office/officeart/2008/layout/LinedList"/>
    <dgm:cxn modelId="{D9D34CED-1FCA-4C3E-932B-CA19177CEE7B}" type="presParOf" srcId="{62A331B9-9954-46BE-9FD7-E234BDB4DF97}" destId="{8206958B-E48A-41F5-88A9-C7F371C7AD16}" srcOrd="6" destOrd="0" presId="urn:microsoft.com/office/officeart/2008/layout/LinedList"/>
    <dgm:cxn modelId="{9A4DF7C5-035F-4E5F-8442-D5DF72760C1E}" type="presParOf" srcId="{62A331B9-9954-46BE-9FD7-E234BDB4DF97}" destId="{4F92A0A2-FFE2-4BB9-BFA2-CDC4529B93B2}" srcOrd="7" destOrd="0" presId="urn:microsoft.com/office/officeart/2008/layout/LinedList"/>
    <dgm:cxn modelId="{981D4A02-33B3-478A-B4B6-5287C6EBC2B7}" type="presParOf" srcId="{4F92A0A2-FFE2-4BB9-BFA2-CDC4529B93B2}" destId="{86B3924D-42B4-4CC3-91E5-07470238D0D6}" srcOrd="0" destOrd="0" presId="urn:microsoft.com/office/officeart/2008/layout/LinedList"/>
    <dgm:cxn modelId="{30B2A143-DFB0-4F78-8D97-6E23F88ABA05}" type="presParOf" srcId="{4F92A0A2-FFE2-4BB9-BFA2-CDC4529B93B2}" destId="{70A113AE-DD09-4663-9C95-93D22B413B57}" srcOrd="1" destOrd="0" presId="urn:microsoft.com/office/officeart/2008/layout/LinedList"/>
    <dgm:cxn modelId="{AB4BC471-0436-4964-9EC7-40E2DE9C8084}" type="presParOf" srcId="{62A331B9-9954-46BE-9FD7-E234BDB4DF97}" destId="{52EDCA8D-4AC6-440C-B856-3F60A327B278}" srcOrd="8" destOrd="0" presId="urn:microsoft.com/office/officeart/2008/layout/LinedList"/>
    <dgm:cxn modelId="{D8F57091-019D-4FDF-8F92-7B38549287FC}" type="presParOf" srcId="{62A331B9-9954-46BE-9FD7-E234BDB4DF97}" destId="{8D3A8B32-358E-4213-AE0D-AC4A846C22ED}" srcOrd="9" destOrd="0" presId="urn:microsoft.com/office/officeart/2008/layout/LinedList"/>
    <dgm:cxn modelId="{99D0ECAE-1049-4280-8757-E9803B646D77}" type="presParOf" srcId="{8D3A8B32-358E-4213-AE0D-AC4A846C22ED}" destId="{1BC85801-E012-4C01-BDCC-CE509D50A059}" srcOrd="0" destOrd="0" presId="urn:microsoft.com/office/officeart/2008/layout/LinedList"/>
    <dgm:cxn modelId="{073B6D32-6B64-4BD8-AC36-B886E1B6859A}" type="presParOf" srcId="{8D3A8B32-358E-4213-AE0D-AC4A846C22ED}" destId="{7F5F7748-1FE3-4A1C-812A-1750537EE2F9}" srcOrd="1" destOrd="0" presId="urn:microsoft.com/office/officeart/2008/layout/LinedList"/>
    <dgm:cxn modelId="{0169B75F-E657-4620-AEC2-7DC3F7F78B31}" type="presParOf" srcId="{62A331B9-9954-46BE-9FD7-E234BDB4DF97}" destId="{6990FAF6-07D3-4BA9-9AD7-916B6BCF856D}" srcOrd="10" destOrd="0" presId="urn:microsoft.com/office/officeart/2008/layout/LinedList"/>
    <dgm:cxn modelId="{7E152AEB-69DE-4686-A3F5-C3B7ED9E2FDA}" type="presParOf" srcId="{62A331B9-9954-46BE-9FD7-E234BDB4DF97}" destId="{EBFAE8CC-BD1D-4CB8-877A-DC28B38D7A85}" srcOrd="11" destOrd="0" presId="urn:microsoft.com/office/officeart/2008/layout/LinedList"/>
    <dgm:cxn modelId="{850CDDC7-F89F-44EE-B639-02C9B24B14C4}" type="presParOf" srcId="{EBFAE8CC-BD1D-4CB8-877A-DC28B38D7A85}" destId="{A6373F86-D054-4A4E-9763-FE920CA6E97D}" srcOrd="0" destOrd="0" presId="urn:microsoft.com/office/officeart/2008/layout/LinedList"/>
    <dgm:cxn modelId="{06178FF3-214D-46A8-8B75-8705DCE85B0D}" type="presParOf" srcId="{EBFAE8CC-BD1D-4CB8-877A-DC28B38D7A85}" destId="{5C2D3FA0-62AF-485F-A9E5-5A7A63989973}" srcOrd="1" destOrd="0" presId="urn:microsoft.com/office/officeart/2008/layout/LinedList"/>
    <dgm:cxn modelId="{3667C585-DCA0-400B-8E2E-FDEF9A771209}" type="presParOf" srcId="{62A331B9-9954-46BE-9FD7-E234BDB4DF97}" destId="{2EAAC816-8065-4B3C-89F0-8BB4D448C6E6}" srcOrd="12" destOrd="0" presId="urn:microsoft.com/office/officeart/2008/layout/LinedList"/>
    <dgm:cxn modelId="{8B15E37C-DB7A-4133-957E-28F3787427CA}" type="presParOf" srcId="{62A331B9-9954-46BE-9FD7-E234BDB4DF97}" destId="{CEED8842-49EA-4869-9272-F8337B5C866C}" srcOrd="13" destOrd="0" presId="urn:microsoft.com/office/officeart/2008/layout/LinedList"/>
    <dgm:cxn modelId="{16332821-81ED-437F-882D-70ED2A71D2E3}" type="presParOf" srcId="{CEED8842-49EA-4869-9272-F8337B5C866C}" destId="{9EA3B9B4-3FFD-4E11-B7B3-FC52F5D6548B}" srcOrd="0" destOrd="0" presId="urn:microsoft.com/office/officeart/2008/layout/LinedList"/>
    <dgm:cxn modelId="{20A5EBB5-148B-4F6E-8A9B-3E95C1B084D1}" type="presParOf" srcId="{CEED8842-49EA-4869-9272-F8337B5C866C}" destId="{04CE9A16-5982-4B40-AD5E-D679830C94BE}" srcOrd="1" destOrd="0" presId="urn:microsoft.com/office/officeart/2008/layout/LinedList"/>
    <dgm:cxn modelId="{0B13FBEC-031F-4992-99CE-A3D4948A4903}" type="presParOf" srcId="{62A331B9-9954-46BE-9FD7-E234BDB4DF97}" destId="{3772BFBD-9F49-42E1-8F38-2AA1BE7AFCB6}" srcOrd="14" destOrd="0" presId="urn:microsoft.com/office/officeart/2008/layout/LinedList"/>
    <dgm:cxn modelId="{80F68580-4D96-4ED6-A72E-2C0936FF99B4}" type="presParOf" srcId="{62A331B9-9954-46BE-9FD7-E234BDB4DF97}" destId="{C98AE320-5A2A-4F1C-A6AC-13E1E30BCDE5}" srcOrd="15" destOrd="0" presId="urn:microsoft.com/office/officeart/2008/layout/LinedList"/>
    <dgm:cxn modelId="{20A986ED-C7AE-4D58-8F7B-6E70361D7C80}" type="presParOf" srcId="{C98AE320-5A2A-4F1C-A6AC-13E1E30BCDE5}" destId="{C690B46F-3B7A-4384-957F-DFC1FD136006}" srcOrd="0" destOrd="0" presId="urn:microsoft.com/office/officeart/2008/layout/LinedList"/>
    <dgm:cxn modelId="{42DCDE22-E761-4E90-B9B1-957B4F1DC747}" type="presParOf" srcId="{C98AE320-5A2A-4F1C-A6AC-13E1E30BCDE5}" destId="{76B45B79-63D5-42E3-BB51-220B64D4C4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6067A0-10F1-4C87-B0B8-8F610A5C9A3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088CAD5A-0BB4-4423-9516-B99D3F14A36D}">
      <dgm:prSet phldrT="[Texte]"/>
      <dgm:spPr/>
      <dgm:t>
        <a:bodyPr/>
        <a:lstStyle/>
        <a:p>
          <a:r>
            <a:rPr lang="fr-FR"/>
            <a:t>Adrien</a:t>
          </a:r>
        </a:p>
      </dgm:t>
    </dgm:pt>
    <dgm:pt modelId="{8E39C768-839A-49FF-8E7A-69A086F70A39}" type="parTrans" cxnId="{C6891384-4291-4D32-BA2A-66BA8E227C36}">
      <dgm:prSet/>
      <dgm:spPr/>
      <dgm:t>
        <a:bodyPr/>
        <a:lstStyle/>
        <a:p>
          <a:endParaRPr lang="fr-FR"/>
        </a:p>
      </dgm:t>
    </dgm:pt>
    <dgm:pt modelId="{CBBADA45-FD4B-458D-8E91-53BE50615E8C}" type="sibTrans" cxnId="{C6891384-4291-4D32-BA2A-66BA8E227C36}">
      <dgm:prSet/>
      <dgm:spPr/>
      <dgm:t>
        <a:bodyPr/>
        <a:lstStyle/>
        <a:p>
          <a:endParaRPr lang="fr-FR"/>
        </a:p>
      </dgm:t>
    </dgm:pt>
    <dgm:pt modelId="{69E344C4-5381-4C93-AADE-33768660E327}">
      <dgm:prSet phldrT="[Texte]"/>
      <dgm:spPr/>
      <dgm:t>
        <a:bodyPr/>
        <a:lstStyle/>
        <a:p>
          <a:r>
            <a:rPr lang="fr-FR"/>
            <a:t>Programmation </a:t>
          </a:r>
          <a:r>
            <a:rPr lang="fr-FR" err="1"/>
            <a:t>front-end</a:t>
          </a:r>
          <a:r>
            <a:rPr lang="fr-FR"/>
            <a:t> avancée</a:t>
          </a:r>
        </a:p>
      </dgm:t>
    </dgm:pt>
    <dgm:pt modelId="{2A9611FF-DBE2-4E52-83DC-3FA31D2DC276}" type="parTrans" cxnId="{582F163D-6152-44EA-A640-50FA8E9E9E90}">
      <dgm:prSet/>
      <dgm:spPr/>
      <dgm:t>
        <a:bodyPr/>
        <a:lstStyle/>
        <a:p>
          <a:endParaRPr lang="fr-FR"/>
        </a:p>
      </dgm:t>
    </dgm:pt>
    <dgm:pt modelId="{A35743FD-BBE9-439B-BB13-FA6B4FC9EF7E}" type="sibTrans" cxnId="{582F163D-6152-44EA-A640-50FA8E9E9E90}">
      <dgm:prSet/>
      <dgm:spPr/>
      <dgm:t>
        <a:bodyPr/>
        <a:lstStyle/>
        <a:p>
          <a:endParaRPr lang="fr-FR"/>
        </a:p>
      </dgm:t>
    </dgm:pt>
    <dgm:pt modelId="{EF797463-9C24-46F6-B828-B246124BF097}">
      <dgm:prSet phldrT="[Texte]"/>
      <dgm:spPr/>
      <dgm:t>
        <a:bodyPr/>
        <a:lstStyle/>
        <a:p>
          <a:r>
            <a:rPr lang="fr-FR"/>
            <a:t>Apprentissage de Bootstrap</a:t>
          </a:r>
        </a:p>
      </dgm:t>
    </dgm:pt>
    <dgm:pt modelId="{B765EA4B-6A36-4D3B-8CEF-C8A6553CDD6D}" type="parTrans" cxnId="{A0A4FAC5-C392-4EC6-894B-7181A2774335}">
      <dgm:prSet/>
      <dgm:spPr/>
      <dgm:t>
        <a:bodyPr/>
        <a:lstStyle/>
        <a:p>
          <a:endParaRPr lang="fr-FR"/>
        </a:p>
      </dgm:t>
    </dgm:pt>
    <dgm:pt modelId="{9B1C296E-A153-43C9-A3E0-0EF44EF80FA5}" type="sibTrans" cxnId="{A0A4FAC5-C392-4EC6-894B-7181A2774335}">
      <dgm:prSet/>
      <dgm:spPr/>
      <dgm:t>
        <a:bodyPr/>
        <a:lstStyle/>
        <a:p>
          <a:endParaRPr lang="fr-FR"/>
        </a:p>
      </dgm:t>
    </dgm:pt>
    <dgm:pt modelId="{2E2C7CD4-1FE2-4955-82E0-CDF50A49FCFC}">
      <dgm:prSet phldrT="[Texte]"/>
      <dgm:spPr/>
      <dgm:t>
        <a:bodyPr/>
        <a:lstStyle/>
        <a:p>
          <a:r>
            <a:rPr lang="fr-FR"/>
            <a:t>Arthur</a:t>
          </a:r>
        </a:p>
      </dgm:t>
    </dgm:pt>
    <dgm:pt modelId="{49AE4E5A-C725-42FF-BD74-E0296CC27D35}" type="parTrans" cxnId="{18168EA2-5C80-4052-AFBB-986686904C6E}">
      <dgm:prSet/>
      <dgm:spPr/>
      <dgm:t>
        <a:bodyPr/>
        <a:lstStyle/>
        <a:p>
          <a:endParaRPr lang="fr-FR"/>
        </a:p>
      </dgm:t>
    </dgm:pt>
    <dgm:pt modelId="{0E6105EA-E58D-4519-AB4B-5A79AA02AEE9}" type="sibTrans" cxnId="{18168EA2-5C80-4052-AFBB-986686904C6E}">
      <dgm:prSet/>
      <dgm:spPr/>
      <dgm:t>
        <a:bodyPr/>
        <a:lstStyle/>
        <a:p>
          <a:endParaRPr lang="fr-FR"/>
        </a:p>
      </dgm:t>
    </dgm:pt>
    <dgm:pt modelId="{C30017DA-AECA-4C92-9A24-D188EEBCDB59}">
      <dgm:prSet phldrT="[Texte]" phldr="0"/>
      <dgm:spPr/>
      <dgm:t>
        <a:bodyPr/>
        <a:lstStyle/>
        <a:p>
          <a:pPr rtl="0"/>
          <a:r>
            <a:rPr lang="fr-FR">
              <a:latin typeface="Neue Haas Grotesk Text Pro"/>
            </a:rPr>
            <a:t> Fortification de mes connaissances en PHP</a:t>
          </a:r>
          <a:endParaRPr lang="fr-FR"/>
        </a:p>
      </dgm:t>
    </dgm:pt>
    <dgm:pt modelId="{1F8C7061-8237-49E4-AF2B-9449F1F35B6A}" type="parTrans" cxnId="{006E8AFD-2353-4FCD-BF3B-F648FFB38E86}">
      <dgm:prSet/>
      <dgm:spPr/>
      <dgm:t>
        <a:bodyPr/>
        <a:lstStyle/>
        <a:p>
          <a:endParaRPr lang="fr-FR"/>
        </a:p>
      </dgm:t>
    </dgm:pt>
    <dgm:pt modelId="{0408267B-AA67-4D87-829C-73DC609B5EE4}" type="sibTrans" cxnId="{006E8AFD-2353-4FCD-BF3B-F648FFB38E86}">
      <dgm:prSet/>
      <dgm:spPr/>
      <dgm:t>
        <a:bodyPr/>
        <a:lstStyle/>
        <a:p>
          <a:endParaRPr lang="fr-FR"/>
        </a:p>
      </dgm:t>
    </dgm:pt>
    <dgm:pt modelId="{2D248609-B17B-4F12-AB95-E4E2E0E3218F}">
      <dgm:prSet phldrT="[Texte]"/>
      <dgm:spPr/>
      <dgm:t>
        <a:bodyPr/>
        <a:lstStyle/>
        <a:p>
          <a:r>
            <a:rPr lang="fr-FR"/>
            <a:t>Donatien</a:t>
          </a:r>
        </a:p>
      </dgm:t>
    </dgm:pt>
    <dgm:pt modelId="{B84D5012-2A6C-4AF6-BB11-BFDF1CA5738A}" type="parTrans" cxnId="{710B63E9-E7AE-43B0-B00D-DD6062CF28BB}">
      <dgm:prSet/>
      <dgm:spPr/>
      <dgm:t>
        <a:bodyPr/>
        <a:lstStyle/>
        <a:p>
          <a:endParaRPr lang="fr-FR"/>
        </a:p>
      </dgm:t>
    </dgm:pt>
    <dgm:pt modelId="{FAF16377-8045-436B-BB8A-C9A9802F59F8}" type="sibTrans" cxnId="{710B63E9-E7AE-43B0-B00D-DD6062CF28BB}">
      <dgm:prSet/>
      <dgm:spPr/>
      <dgm:t>
        <a:bodyPr/>
        <a:lstStyle/>
        <a:p>
          <a:endParaRPr lang="fr-FR"/>
        </a:p>
      </dgm:t>
    </dgm:pt>
    <dgm:pt modelId="{29BA5F87-002C-4E4F-8056-44FEDFAAC3A4}">
      <dgm:prSet phldrT="[Texte]" phldr="0"/>
      <dgm:spPr/>
      <dgm:t>
        <a:bodyPr/>
        <a:lstStyle/>
        <a:p>
          <a:pPr rtl="0"/>
          <a:r>
            <a:rPr lang="fr-FR">
              <a:latin typeface="Neue Haas Grotesk Text Pro"/>
            </a:rPr>
            <a:t>Nouvelles compétences pour la liaison entre </a:t>
          </a:r>
          <a:r>
            <a:rPr lang="fr-FR" err="1">
              <a:latin typeface="Neue Haas Grotesk Text Pro"/>
            </a:rPr>
            <a:t>front-end</a:t>
          </a:r>
          <a:r>
            <a:rPr lang="fr-FR">
              <a:latin typeface="Neue Haas Grotesk Text Pro"/>
            </a:rPr>
            <a:t> et </a:t>
          </a:r>
          <a:r>
            <a:rPr lang="fr-FR" err="1">
              <a:latin typeface="Neue Haas Grotesk Text Pro"/>
            </a:rPr>
            <a:t>back-end</a:t>
          </a:r>
          <a:endParaRPr lang="fr-FR" err="1"/>
        </a:p>
      </dgm:t>
    </dgm:pt>
    <dgm:pt modelId="{33010259-7CC8-44EE-A514-59B4368D5DEB}" type="parTrans" cxnId="{08449BE3-9E55-4031-8787-CF588BE31809}">
      <dgm:prSet/>
      <dgm:spPr/>
      <dgm:t>
        <a:bodyPr/>
        <a:lstStyle/>
        <a:p>
          <a:endParaRPr lang="fr-FR"/>
        </a:p>
      </dgm:t>
    </dgm:pt>
    <dgm:pt modelId="{2167C467-9693-409E-8C16-285A467E14A4}" type="sibTrans" cxnId="{08449BE3-9E55-4031-8787-CF588BE31809}">
      <dgm:prSet/>
      <dgm:spPr/>
      <dgm:t>
        <a:bodyPr/>
        <a:lstStyle/>
        <a:p>
          <a:endParaRPr lang="fr-FR"/>
        </a:p>
      </dgm:t>
    </dgm:pt>
    <dgm:pt modelId="{BD17FBE0-27CA-48A7-9C2C-8EB12D032BE7}">
      <dgm:prSet phldrT="[Texte]"/>
      <dgm:spPr/>
      <dgm:t>
        <a:bodyPr/>
        <a:lstStyle/>
        <a:p>
          <a:r>
            <a:rPr lang="fr-FR"/>
            <a:t>Pierre-Louis</a:t>
          </a:r>
        </a:p>
      </dgm:t>
    </dgm:pt>
    <dgm:pt modelId="{7C3033BA-82D1-4345-A111-AF5CDEC53AFF}" type="parTrans" cxnId="{8BE0A63E-876D-4528-8E3D-7D31CF5CF4C0}">
      <dgm:prSet/>
      <dgm:spPr/>
      <dgm:t>
        <a:bodyPr/>
        <a:lstStyle/>
        <a:p>
          <a:endParaRPr lang="fr-FR"/>
        </a:p>
      </dgm:t>
    </dgm:pt>
    <dgm:pt modelId="{7BE54F22-A429-49A1-96F3-ECA9D97DFC10}" type="sibTrans" cxnId="{8BE0A63E-876D-4528-8E3D-7D31CF5CF4C0}">
      <dgm:prSet/>
      <dgm:spPr/>
      <dgm:t>
        <a:bodyPr/>
        <a:lstStyle/>
        <a:p>
          <a:endParaRPr lang="fr-FR"/>
        </a:p>
      </dgm:t>
    </dgm:pt>
    <dgm:pt modelId="{07FBB571-94A7-4840-8ED3-1F7F8277B4E8}">
      <dgm:prSet phldrT="[Texte]"/>
      <dgm:spPr/>
      <dgm:t>
        <a:bodyPr/>
        <a:lstStyle/>
        <a:p>
          <a:endParaRPr lang="fr-FR"/>
        </a:p>
      </dgm:t>
    </dgm:pt>
    <dgm:pt modelId="{F43A396D-A132-4028-992F-F1F5EA51020B}" type="parTrans" cxnId="{D7CE928F-8EEA-4F86-B049-5BCAC9DD0693}">
      <dgm:prSet/>
      <dgm:spPr/>
      <dgm:t>
        <a:bodyPr/>
        <a:lstStyle/>
        <a:p>
          <a:endParaRPr lang="fr-FR"/>
        </a:p>
      </dgm:t>
    </dgm:pt>
    <dgm:pt modelId="{8BE146AC-4BEC-4401-ABF3-7606875FE0DC}" type="sibTrans" cxnId="{D7CE928F-8EEA-4F86-B049-5BCAC9DD0693}">
      <dgm:prSet/>
      <dgm:spPr/>
      <dgm:t>
        <a:bodyPr/>
        <a:lstStyle/>
        <a:p>
          <a:endParaRPr lang="fr-FR"/>
        </a:p>
      </dgm:t>
    </dgm:pt>
    <dgm:pt modelId="{0752355D-D04C-4DE2-BA4F-8FC81D712DD5}">
      <dgm:prSet phldrT="[Texte]" phldr="0"/>
      <dgm:spPr/>
      <dgm:t>
        <a:bodyPr/>
        <a:lstStyle/>
        <a:p>
          <a:pPr rtl="0"/>
          <a:r>
            <a:rPr lang="fr-FR">
              <a:latin typeface="Neue Haas Grotesk Text Pro"/>
            </a:rPr>
            <a:t>Programmation </a:t>
          </a:r>
          <a:r>
            <a:rPr lang="fr-FR" err="1">
              <a:latin typeface="Neue Haas Grotesk Text Pro"/>
            </a:rPr>
            <a:t>front-end</a:t>
          </a:r>
          <a:r>
            <a:rPr lang="fr-FR">
              <a:latin typeface="Neue Haas Grotesk Text Pro"/>
            </a:rPr>
            <a:t> avancée en lien avec Bootstrap</a:t>
          </a:r>
          <a:endParaRPr lang="fr-FR"/>
        </a:p>
      </dgm:t>
    </dgm:pt>
    <dgm:pt modelId="{D3A0CE0D-43F9-43FB-8903-51AEFD4AF5D1}" type="parTrans" cxnId="{4613E415-003B-45A2-AB6E-0DD9ED4EB7E7}">
      <dgm:prSet/>
      <dgm:spPr/>
      <dgm:t>
        <a:bodyPr/>
        <a:lstStyle/>
        <a:p>
          <a:endParaRPr lang="fr-FR"/>
        </a:p>
      </dgm:t>
    </dgm:pt>
    <dgm:pt modelId="{DFAFA38B-23FD-4C2F-A30F-2641973A7997}" type="sibTrans" cxnId="{4613E415-003B-45A2-AB6E-0DD9ED4EB7E7}">
      <dgm:prSet/>
      <dgm:spPr/>
      <dgm:t>
        <a:bodyPr/>
        <a:lstStyle/>
        <a:p>
          <a:endParaRPr lang="fr-FR"/>
        </a:p>
      </dgm:t>
    </dgm:pt>
    <dgm:pt modelId="{CCED88A1-99D1-4EC0-9A22-8A79928007F8}" type="pres">
      <dgm:prSet presAssocID="{0F6067A0-10F1-4C87-B0B8-8F610A5C9A3A}" presName="Name0" presStyleCnt="0">
        <dgm:presLayoutVars>
          <dgm:dir/>
          <dgm:animLvl val="lvl"/>
          <dgm:resizeHandles val="exact"/>
        </dgm:presLayoutVars>
      </dgm:prSet>
      <dgm:spPr/>
    </dgm:pt>
    <dgm:pt modelId="{27AF4817-3B9D-4084-BCDC-BE6F5B10DC91}" type="pres">
      <dgm:prSet presAssocID="{088CAD5A-0BB4-4423-9516-B99D3F14A36D}" presName="composite" presStyleCnt="0"/>
      <dgm:spPr/>
    </dgm:pt>
    <dgm:pt modelId="{B92B09D0-C6CE-42EC-A479-E15C2FD56105}" type="pres">
      <dgm:prSet presAssocID="{088CAD5A-0BB4-4423-9516-B99D3F14A36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0D0A3FF-23D3-44BE-B0E4-CAEB94F09E4F}" type="pres">
      <dgm:prSet presAssocID="{088CAD5A-0BB4-4423-9516-B99D3F14A36D}" presName="desTx" presStyleLbl="alignAccFollowNode1" presStyleIdx="0" presStyleCnt="4">
        <dgm:presLayoutVars>
          <dgm:bulletEnabled val="1"/>
        </dgm:presLayoutVars>
      </dgm:prSet>
      <dgm:spPr/>
    </dgm:pt>
    <dgm:pt modelId="{48195F7B-0F27-49F4-9FD6-1AB989E65CA3}" type="pres">
      <dgm:prSet presAssocID="{CBBADA45-FD4B-458D-8E91-53BE50615E8C}" presName="space" presStyleCnt="0"/>
      <dgm:spPr/>
    </dgm:pt>
    <dgm:pt modelId="{25A47403-ADA8-4965-8039-1AE8F2485CB9}" type="pres">
      <dgm:prSet presAssocID="{2E2C7CD4-1FE2-4955-82E0-CDF50A49FCFC}" presName="composite" presStyleCnt="0"/>
      <dgm:spPr/>
    </dgm:pt>
    <dgm:pt modelId="{7F89C0F3-3AD8-42A5-ADE4-02AD75285112}" type="pres">
      <dgm:prSet presAssocID="{2E2C7CD4-1FE2-4955-82E0-CDF50A49FCF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55232ED-CD87-4B95-AA17-250001A1BB59}" type="pres">
      <dgm:prSet presAssocID="{2E2C7CD4-1FE2-4955-82E0-CDF50A49FCFC}" presName="desTx" presStyleLbl="alignAccFollowNode1" presStyleIdx="1" presStyleCnt="4">
        <dgm:presLayoutVars>
          <dgm:bulletEnabled val="1"/>
        </dgm:presLayoutVars>
      </dgm:prSet>
      <dgm:spPr/>
    </dgm:pt>
    <dgm:pt modelId="{B9729ECC-891F-4DD4-A89B-4D42E7D84885}" type="pres">
      <dgm:prSet presAssocID="{0E6105EA-E58D-4519-AB4B-5A79AA02AEE9}" presName="space" presStyleCnt="0"/>
      <dgm:spPr/>
    </dgm:pt>
    <dgm:pt modelId="{07FDCEC3-044D-4581-9944-8B8EE7FFA7D8}" type="pres">
      <dgm:prSet presAssocID="{2D248609-B17B-4F12-AB95-E4E2E0E3218F}" presName="composite" presStyleCnt="0"/>
      <dgm:spPr/>
    </dgm:pt>
    <dgm:pt modelId="{2D77B0DD-DE19-4515-B7B6-C938A9D6422B}" type="pres">
      <dgm:prSet presAssocID="{2D248609-B17B-4F12-AB95-E4E2E0E3218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3A9065B-D7FC-4457-B5AC-016E6BB72E1D}" type="pres">
      <dgm:prSet presAssocID="{2D248609-B17B-4F12-AB95-E4E2E0E3218F}" presName="desTx" presStyleLbl="alignAccFollowNode1" presStyleIdx="2" presStyleCnt="4">
        <dgm:presLayoutVars>
          <dgm:bulletEnabled val="1"/>
        </dgm:presLayoutVars>
      </dgm:prSet>
      <dgm:spPr/>
    </dgm:pt>
    <dgm:pt modelId="{FC14707B-3D20-45FE-81F2-E3F0427FA81C}" type="pres">
      <dgm:prSet presAssocID="{FAF16377-8045-436B-BB8A-C9A9802F59F8}" presName="space" presStyleCnt="0"/>
      <dgm:spPr/>
    </dgm:pt>
    <dgm:pt modelId="{90645D71-7F2F-4FCF-95BC-94A4B22F926B}" type="pres">
      <dgm:prSet presAssocID="{BD17FBE0-27CA-48A7-9C2C-8EB12D032BE7}" presName="composite" presStyleCnt="0"/>
      <dgm:spPr/>
    </dgm:pt>
    <dgm:pt modelId="{0145451C-E526-42C7-A5A7-771C32D187E7}" type="pres">
      <dgm:prSet presAssocID="{BD17FBE0-27CA-48A7-9C2C-8EB12D032BE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E0A9EE7-9A57-4564-98A2-0F03487F42B1}" type="pres">
      <dgm:prSet presAssocID="{BD17FBE0-27CA-48A7-9C2C-8EB12D032BE7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9270D0A-8DFD-43BE-BA2B-EA1C9A1CC822}" type="presOf" srcId="{29BA5F87-002C-4E4F-8056-44FEDFAAC3A4}" destId="{FE0A9EE7-9A57-4564-98A2-0F03487F42B1}" srcOrd="0" destOrd="0" presId="urn:microsoft.com/office/officeart/2005/8/layout/hList1"/>
    <dgm:cxn modelId="{4613E415-003B-45A2-AB6E-0DD9ED4EB7E7}" srcId="{2D248609-B17B-4F12-AB95-E4E2E0E3218F}" destId="{0752355D-D04C-4DE2-BA4F-8FC81D712DD5}" srcOrd="0" destOrd="0" parTransId="{D3A0CE0D-43F9-43FB-8903-51AEFD4AF5D1}" sibTransId="{DFAFA38B-23FD-4C2F-A30F-2641973A7997}"/>
    <dgm:cxn modelId="{F860DD16-DAB6-4840-B7CA-B35D1C3EBFC3}" type="presOf" srcId="{EF797463-9C24-46F6-B828-B246124BF097}" destId="{F0D0A3FF-23D3-44BE-B0E4-CAEB94F09E4F}" srcOrd="0" destOrd="1" presId="urn:microsoft.com/office/officeart/2005/8/layout/hList1"/>
    <dgm:cxn modelId="{CD9E5934-2977-46D3-8405-74CF35466825}" type="presOf" srcId="{07FBB571-94A7-4840-8ED3-1F7F8277B4E8}" destId="{03A9065B-D7FC-4457-B5AC-016E6BB72E1D}" srcOrd="0" destOrd="1" presId="urn:microsoft.com/office/officeart/2005/8/layout/hList1"/>
    <dgm:cxn modelId="{582F163D-6152-44EA-A640-50FA8E9E9E90}" srcId="{088CAD5A-0BB4-4423-9516-B99D3F14A36D}" destId="{69E344C4-5381-4C93-AADE-33768660E327}" srcOrd="0" destOrd="0" parTransId="{2A9611FF-DBE2-4E52-83DC-3FA31D2DC276}" sibTransId="{A35743FD-BBE9-439B-BB13-FA6B4FC9EF7E}"/>
    <dgm:cxn modelId="{8BE0A63E-876D-4528-8E3D-7D31CF5CF4C0}" srcId="{0F6067A0-10F1-4C87-B0B8-8F610A5C9A3A}" destId="{BD17FBE0-27CA-48A7-9C2C-8EB12D032BE7}" srcOrd="3" destOrd="0" parTransId="{7C3033BA-82D1-4345-A111-AF5CDEC53AFF}" sibTransId="{7BE54F22-A429-49A1-96F3-ECA9D97DFC10}"/>
    <dgm:cxn modelId="{63DE7E66-FDA8-43AE-804D-CB8D94FBBA66}" type="presOf" srcId="{2D248609-B17B-4F12-AB95-E4E2E0E3218F}" destId="{2D77B0DD-DE19-4515-B7B6-C938A9D6422B}" srcOrd="0" destOrd="0" presId="urn:microsoft.com/office/officeart/2005/8/layout/hList1"/>
    <dgm:cxn modelId="{B5235D51-EBEA-49E9-A19C-5E6CDE0012AD}" type="presOf" srcId="{0752355D-D04C-4DE2-BA4F-8FC81D712DD5}" destId="{03A9065B-D7FC-4457-B5AC-016E6BB72E1D}" srcOrd="0" destOrd="0" presId="urn:microsoft.com/office/officeart/2005/8/layout/hList1"/>
    <dgm:cxn modelId="{7823C45A-2F1C-4689-AE7C-8D45D21F0811}" type="presOf" srcId="{BD17FBE0-27CA-48A7-9C2C-8EB12D032BE7}" destId="{0145451C-E526-42C7-A5A7-771C32D187E7}" srcOrd="0" destOrd="0" presId="urn:microsoft.com/office/officeart/2005/8/layout/hList1"/>
    <dgm:cxn modelId="{C6891384-4291-4D32-BA2A-66BA8E227C36}" srcId="{0F6067A0-10F1-4C87-B0B8-8F610A5C9A3A}" destId="{088CAD5A-0BB4-4423-9516-B99D3F14A36D}" srcOrd="0" destOrd="0" parTransId="{8E39C768-839A-49FF-8E7A-69A086F70A39}" sibTransId="{CBBADA45-FD4B-458D-8E91-53BE50615E8C}"/>
    <dgm:cxn modelId="{6B6FB58A-EC44-4990-97FF-F1A76B2B9A78}" type="presOf" srcId="{088CAD5A-0BB4-4423-9516-B99D3F14A36D}" destId="{B92B09D0-C6CE-42EC-A479-E15C2FD56105}" srcOrd="0" destOrd="0" presId="urn:microsoft.com/office/officeart/2005/8/layout/hList1"/>
    <dgm:cxn modelId="{D7CE928F-8EEA-4F86-B049-5BCAC9DD0693}" srcId="{2D248609-B17B-4F12-AB95-E4E2E0E3218F}" destId="{07FBB571-94A7-4840-8ED3-1F7F8277B4E8}" srcOrd="1" destOrd="0" parTransId="{F43A396D-A132-4028-992F-F1F5EA51020B}" sibTransId="{8BE146AC-4BEC-4401-ABF3-7606875FE0DC}"/>
    <dgm:cxn modelId="{18168EA2-5C80-4052-AFBB-986686904C6E}" srcId="{0F6067A0-10F1-4C87-B0B8-8F610A5C9A3A}" destId="{2E2C7CD4-1FE2-4955-82E0-CDF50A49FCFC}" srcOrd="1" destOrd="0" parTransId="{49AE4E5A-C725-42FF-BD74-E0296CC27D35}" sibTransId="{0E6105EA-E58D-4519-AB4B-5A79AA02AEE9}"/>
    <dgm:cxn modelId="{B921FFAB-A6F6-4908-9779-6091E96896E1}" type="presOf" srcId="{69E344C4-5381-4C93-AADE-33768660E327}" destId="{F0D0A3FF-23D3-44BE-B0E4-CAEB94F09E4F}" srcOrd="0" destOrd="0" presId="urn:microsoft.com/office/officeart/2005/8/layout/hList1"/>
    <dgm:cxn modelId="{A0A4FAC5-C392-4EC6-894B-7181A2774335}" srcId="{088CAD5A-0BB4-4423-9516-B99D3F14A36D}" destId="{EF797463-9C24-46F6-B828-B246124BF097}" srcOrd="1" destOrd="0" parTransId="{B765EA4B-6A36-4D3B-8CEF-C8A6553CDD6D}" sibTransId="{9B1C296E-A153-43C9-A3E0-0EF44EF80FA5}"/>
    <dgm:cxn modelId="{BA93BACE-5AE9-4147-BCE2-5CA4C6DAF4EE}" type="presOf" srcId="{C30017DA-AECA-4C92-9A24-D188EEBCDB59}" destId="{C55232ED-CD87-4B95-AA17-250001A1BB59}" srcOrd="0" destOrd="0" presId="urn:microsoft.com/office/officeart/2005/8/layout/hList1"/>
    <dgm:cxn modelId="{D63222D0-4A50-44C2-B6E1-6B1C571E567A}" type="presOf" srcId="{2E2C7CD4-1FE2-4955-82E0-CDF50A49FCFC}" destId="{7F89C0F3-3AD8-42A5-ADE4-02AD75285112}" srcOrd="0" destOrd="0" presId="urn:microsoft.com/office/officeart/2005/8/layout/hList1"/>
    <dgm:cxn modelId="{6F68EFD4-62C0-4EC3-B9C7-88ED90B8CA75}" type="presOf" srcId="{0F6067A0-10F1-4C87-B0B8-8F610A5C9A3A}" destId="{CCED88A1-99D1-4EC0-9A22-8A79928007F8}" srcOrd="0" destOrd="0" presId="urn:microsoft.com/office/officeart/2005/8/layout/hList1"/>
    <dgm:cxn modelId="{08449BE3-9E55-4031-8787-CF588BE31809}" srcId="{BD17FBE0-27CA-48A7-9C2C-8EB12D032BE7}" destId="{29BA5F87-002C-4E4F-8056-44FEDFAAC3A4}" srcOrd="0" destOrd="0" parTransId="{33010259-7CC8-44EE-A514-59B4368D5DEB}" sibTransId="{2167C467-9693-409E-8C16-285A467E14A4}"/>
    <dgm:cxn modelId="{710B63E9-E7AE-43B0-B00D-DD6062CF28BB}" srcId="{0F6067A0-10F1-4C87-B0B8-8F610A5C9A3A}" destId="{2D248609-B17B-4F12-AB95-E4E2E0E3218F}" srcOrd="2" destOrd="0" parTransId="{B84D5012-2A6C-4AF6-BB11-BFDF1CA5738A}" sibTransId="{FAF16377-8045-436B-BB8A-C9A9802F59F8}"/>
    <dgm:cxn modelId="{006E8AFD-2353-4FCD-BF3B-F648FFB38E86}" srcId="{2E2C7CD4-1FE2-4955-82E0-CDF50A49FCFC}" destId="{C30017DA-AECA-4C92-9A24-D188EEBCDB59}" srcOrd="0" destOrd="0" parTransId="{1F8C7061-8237-49E4-AF2B-9449F1F35B6A}" sibTransId="{0408267B-AA67-4D87-829C-73DC609B5EE4}"/>
    <dgm:cxn modelId="{FFDAE61B-2CD1-4269-B920-8C19558CA94C}" type="presParOf" srcId="{CCED88A1-99D1-4EC0-9A22-8A79928007F8}" destId="{27AF4817-3B9D-4084-BCDC-BE6F5B10DC91}" srcOrd="0" destOrd="0" presId="urn:microsoft.com/office/officeart/2005/8/layout/hList1"/>
    <dgm:cxn modelId="{75792EE2-6165-4667-8CA5-5B23974BBF4B}" type="presParOf" srcId="{27AF4817-3B9D-4084-BCDC-BE6F5B10DC91}" destId="{B92B09D0-C6CE-42EC-A479-E15C2FD56105}" srcOrd="0" destOrd="0" presId="urn:microsoft.com/office/officeart/2005/8/layout/hList1"/>
    <dgm:cxn modelId="{2206A277-30C2-4E5C-AE87-29D7764F7506}" type="presParOf" srcId="{27AF4817-3B9D-4084-BCDC-BE6F5B10DC91}" destId="{F0D0A3FF-23D3-44BE-B0E4-CAEB94F09E4F}" srcOrd="1" destOrd="0" presId="urn:microsoft.com/office/officeart/2005/8/layout/hList1"/>
    <dgm:cxn modelId="{7F5158D4-E30D-4757-B958-56AE8A3D7605}" type="presParOf" srcId="{CCED88A1-99D1-4EC0-9A22-8A79928007F8}" destId="{48195F7B-0F27-49F4-9FD6-1AB989E65CA3}" srcOrd="1" destOrd="0" presId="urn:microsoft.com/office/officeart/2005/8/layout/hList1"/>
    <dgm:cxn modelId="{FCD6A0E7-EC35-4BF4-BCAC-C8E31647EB88}" type="presParOf" srcId="{CCED88A1-99D1-4EC0-9A22-8A79928007F8}" destId="{25A47403-ADA8-4965-8039-1AE8F2485CB9}" srcOrd="2" destOrd="0" presId="urn:microsoft.com/office/officeart/2005/8/layout/hList1"/>
    <dgm:cxn modelId="{8C8E834B-E8BC-41AF-95EA-BDFE524A3937}" type="presParOf" srcId="{25A47403-ADA8-4965-8039-1AE8F2485CB9}" destId="{7F89C0F3-3AD8-42A5-ADE4-02AD75285112}" srcOrd="0" destOrd="0" presId="urn:microsoft.com/office/officeart/2005/8/layout/hList1"/>
    <dgm:cxn modelId="{B0A9002F-F0B8-4CFD-AC4C-DD79D45746D8}" type="presParOf" srcId="{25A47403-ADA8-4965-8039-1AE8F2485CB9}" destId="{C55232ED-CD87-4B95-AA17-250001A1BB59}" srcOrd="1" destOrd="0" presId="urn:microsoft.com/office/officeart/2005/8/layout/hList1"/>
    <dgm:cxn modelId="{8F3A6853-756C-4DE8-8D03-8BDF36868114}" type="presParOf" srcId="{CCED88A1-99D1-4EC0-9A22-8A79928007F8}" destId="{B9729ECC-891F-4DD4-A89B-4D42E7D84885}" srcOrd="3" destOrd="0" presId="urn:microsoft.com/office/officeart/2005/8/layout/hList1"/>
    <dgm:cxn modelId="{F75A7B72-9323-4006-8221-DB3F10B9549F}" type="presParOf" srcId="{CCED88A1-99D1-4EC0-9A22-8A79928007F8}" destId="{07FDCEC3-044D-4581-9944-8B8EE7FFA7D8}" srcOrd="4" destOrd="0" presId="urn:microsoft.com/office/officeart/2005/8/layout/hList1"/>
    <dgm:cxn modelId="{4441BA60-606F-46EA-9135-53E7038ECBB4}" type="presParOf" srcId="{07FDCEC3-044D-4581-9944-8B8EE7FFA7D8}" destId="{2D77B0DD-DE19-4515-B7B6-C938A9D6422B}" srcOrd="0" destOrd="0" presId="urn:microsoft.com/office/officeart/2005/8/layout/hList1"/>
    <dgm:cxn modelId="{2FE05AAB-8E86-4536-BE08-B793293C9747}" type="presParOf" srcId="{07FDCEC3-044D-4581-9944-8B8EE7FFA7D8}" destId="{03A9065B-D7FC-4457-B5AC-016E6BB72E1D}" srcOrd="1" destOrd="0" presId="urn:microsoft.com/office/officeart/2005/8/layout/hList1"/>
    <dgm:cxn modelId="{69D4F05A-FCEE-47FC-8ED9-F00781F568F1}" type="presParOf" srcId="{CCED88A1-99D1-4EC0-9A22-8A79928007F8}" destId="{FC14707B-3D20-45FE-81F2-E3F0427FA81C}" srcOrd="5" destOrd="0" presId="urn:microsoft.com/office/officeart/2005/8/layout/hList1"/>
    <dgm:cxn modelId="{8693C4BA-4DDE-4C35-BF21-9C0B88C6CC11}" type="presParOf" srcId="{CCED88A1-99D1-4EC0-9A22-8A79928007F8}" destId="{90645D71-7F2F-4FCF-95BC-94A4B22F926B}" srcOrd="6" destOrd="0" presId="urn:microsoft.com/office/officeart/2005/8/layout/hList1"/>
    <dgm:cxn modelId="{B9B53084-93E8-4A02-9035-A3569EC6C6CB}" type="presParOf" srcId="{90645D71-7F2F-4FCF-95BC-94A4B22F926B}" destId="{0145451C-E526-42C7-A5A7-771C32D187E7}" srcOrd="0" destOrd="0" presId="urn:microsoft.com/office/officeart/2005/8/layout/hList1"/>
    <dgm:cxn modelId="{2F55204F-C4C3-4130-970E-4EE8B9D72301}" type="presParOf" srcId="{90645D71-7F2F-4FCF-95BC-94A4B22F926B}" destId="{FE0A9EE7-9A57-4564-98A2-0F03487F42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C199B-0CEC-419D-8900-AD861B02A8F4}">
      <dsp:nvSpPr>
        <dsp:cNvPr id="0" name=""/>
        <dsp:cNvSpPr/>
      </dsp:nvSpPr>
      <dsp:spPr>
        <a:xfrm>
          <a:off x="0" y="0"/>
          <a:ext cx="60346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A6CA55-1A15-4F19-AB17-C5E46DC1295D}">
      <dsp:nvSpPr>
        <dsp:cNvPr id="0" name=""/>
        <dsp:cNvSpPr/>
      </dsp:nvSpPr>
      <dsp:spPr>
        <a:xfrm>
          <a:off x="0" y="0"/>
          <a:ext cx="6034656" cy="704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Conception du back</a:t>
          </a:r>
          <a:endParaRPr lang="en-US" sz="3200" kern="1200"/>
        </a:p>
      </dsp:txBody>
      <dsp:txXfrm>
        <a:off x="0" y="0"/>
        <a:ext cx="6034656" cy="704031"/>
      </dsp:txXfrm>
    </dsp:sp>
    <dsp:sp modelId="{03BD6326-BB8D-4962-84B6-323720B6912E}">
      <dsp:nvSpPr>
        <dsp:cNvPr id="0" name=""/>
        <dsp:cNvSpPr/>
      </dsp:nvSpPr>
      <dsp:spPr>
        <a:xfrm>
          <a:off x="0" y="704031"/>
          <a:ext cx="60346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7DC1B1-3643-4E31-B46C-6612DC34AE42}">
      <dsp:nvSpPr>
        <dsp:cNvPr id="0" name=""/>
        <dsp:cNvSpPr/>
      </dsp:nvSpPr>
      <dsp:spPr>
        <a:xfrm>
          <a:off x="0" y="704031"/>
          <a:ext cx="6034656" cy="704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Design du front</a:t>
          </a:r>
          <a:endParaRPr lang="en-US" sz="3200" kern="1200"/>
        </a:p>
      </dsp:txBody>
      <dsp:txXfrm>
        <a:off x="0" y="704031"/>
        <a:ext cx="6034656" cy="704031"/>
      </dsp:txXfrm>
    </dsp:sp>
    <dsp:sp modelId="{54AB009D-5417-49EF-B2D6-C77CE2B9D9AE}">
      <dsp:nvSpPr>
        <dsp:cNvPr id="0" name=""/>
        <dsp:cNvSpPr/>
      </dsp:nvSpPr>
      <dsp:spPr>
        <a:xfrm>
          <a:off x="0" y="1408063"/>
          <a:ext cx="60346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E56A8-9BA6-4F15-B68E-127591D0C0AA}">
      <dsp:nvSpPr>
        <dsp:cNvPr id="0" name=""/>
        <dsp:cNvSpPr/>
      </dsp:nvSpPr>
      <dsp:spPr>
        <a:xfrm>
          <a:off x="0" y="1408063"/>
          <a:ext cx="6034656" cy="704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Spécifications fonctionnelles</a:t>
          </a:r>
          <a:endParaRPr lang="en-US" sz="3200" kern="1200"/>
        </a:p>
      </dsp:txBody>
      <dsp:txXfrm>
        <a:off x="0" y="1408063"/>
        <a:ext cx="6034656" cy="704031"/>
      </dsp:txXfrm>
    </dsp:sp>
    <dsp:sp modelId="{8206958B-E48A-41F5-88A9-C7F371C7AD16}">
      <dsp:nvSpPr>
        <dsp:cNvPr id="0" name=""/>
        <dsp:cNvSpPr/>
      </dsp:nvSpPr>
      <dsp:spPr>
        <a:xfrm>
          <a:off x="0" y="2112095"/>
          <a:ext cx="60346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B3924D-42B4-4CC3-91E5-07470238D0D6}">
      <dsp:nvSpPr>
        <dsp:cNvPr id="0" name=""/>
        <dsp:cNvSpPr/>
      </dsp:nvSpPr>
      <dsp:spPr>
        <a:xfrm>
          <a:off x="0" y="2112095"/>
          <a:ext cx="6034656" cy="704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Versioning </a:t>
          </a:r>
          <a:endParaRPr lang="en-US" sz="3200" kern="1200"/>
        </a:p>
      </dsp:txBody>
      <dsp:txXfrm>
        <a:off x="0" y="2112095"/>
        <a:ext cx="6034656" cy="704031"/>
      </dsp:txXfrm>
    </dsp:sp>
    <dsp:sp modelId="{52EDCA8D-4AC6-440C-B856-3F60A327B278}">
      <dsp:nvSpPr>
        <dsp:cNvPr id="0" name=""/>
        <dsp:cNvSpPr/>
      </dsp:nvSpPr>
      <dsp:spPr>
        <a:xfrm>
          <a:off x="0" y="2816126"/>
          <a:ext cx="60346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C85801-E012-4C01-BDCC-CE509D50A059}">
      <dsp:nvSpPr>
        <dsp:cNvPr id="0" name=""/>
        <dsp:cNvSpPr/>
      </dsp:nvSpPr>
      <dsp:spPr>
        <a:xfrm>
          <a:off x="0" y="2816126"/>
          <a:ext cx="6034656" cy="704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Bilan individuel</a:t>
          </a:r>
          <a:endParaRPr lang="en-US" sz="3200" kern="1200"/>
        </a:p>
      </dsp:txBody>
      <dsp:txXfrm>
        <a:off x="0" y="2816126"/>
        <a:ext cx="6034656" cy="704031"/>
      </dsp:txXfrm>
    </dsp:sp>
    <dsp:sp modelId="{6990FAF6-07D3-4BA9-9AD7-916B6BCF856D}">
      <dsp:nvSpPr>
        <dsp:cNvPr id="0" name=""/>
        <dsp:cNvSpPr/>
      </dsp:nvSpPr>
      <dsp:spPr>
        <a:xfrm>
          <a:off x="0" y="3520158"/>
          <a:ext cx="60346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73F86-D054-4A4E-9763-FE920CA6E97D}">
      <dsp:nvSpPr>
        <dsp:cNvPr id="0" name=""/>
        <dsp:cNvSpPr/>
      </dsp:nvSpPr>
      <dsp:spPr>
        <a:xfrm>
          <a:off x="0" y="3520158"/>
          <a:ext cx="6034656" cy="704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Bilan collectif</a:t>
          </a:r>
          <a:endParaRPr lang="en-US" sz="3200" kern="1200"/>
        </a:p>
      </dsp:txBody>
      <dsp:txXfrm>
        <a:off x="0" y="3520158"/>
        <a:ext cx="6034656" cy="704031"/>
      </dsp:txXfrm>
    </dsp:sp>
    <dsp:sp modelId="{2EAAC816-8065-4B3C-89F0-8BB4D448C6E6}">
      <dsp:nvSpPr>
        <dsp:cNvPr id="0" name=""/>
        <dsp:cNvSpPr/>
      </dsp:nvSpPr>
      <dsp:spPr>
        <a:xfrm>
          <a:off x="0" y="4224190"/>
          <a:ext cx="60346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A3B9B4-3FFD-4E11-B7B3-FC52F5D6548B}">
      <dsp:nvSpPr>
        <dsp:cNvPr id="0" name=""/>
        <dsp:cNvSpPr/>
      </dsp:nvSpPr>
      <dsp:spPr>
        <a:xfrm>
          <a:off x="0" y="4224190"/>
          <a:ext cx="6034656" cy="704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Bibliographie</a:t>
          </a:r>
          <a:endParaRPr lang="en-US" sz="3200" kern="1200"/>
        </a:p>
      </dsp:txBody>
      <dsp:txXfrm>
        <a:off x="0" y="4224190"/>
        <a:ext cx="6034656" cy="704031"/>
      </dsp:txXfrm>
    </dsp:sp>
    <dsp:sp modelId="{3772BFBD-9F49-42E1-8F38-2AA1BE7AFCB6}">
      <dsp:nvSpPr>
        <dsp:cNvPr id="0" name=""/>
        <dsp:cNvSpPr/>
      </dsp:nvSpPr>
      <dsp:spPr>
        <a:xfrm>
          <a:off x="0" y="4928222"/>
          <a:ext cx="60346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90B46F-3B7A-4384-957F-DFC1FD136006}">
      <dsp:nvSpPr>
        <dsp:cNvPr id="0" name=""/>
        <dsp:cNvSpPr/>
      </dsp:nvSpPr>
      <dsp:spPr>
        <a:xfrm>
          <a:off x="0" y="4928222"/>
          <a:ext cx="6034656" cy="704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Démonstration</a:t>
          </a:r>
          <a:endParaRPr lang="en-US" sz="3200" kern="1200"/>
        </a:p>
      </dsp:txBody>
      <dsp:txXfrm>
        <a:off x="0" y="4928222"/>
        <a:ext cx="6034656" cy="704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B09D0-C6CE-42EC-A479-E15C2FD56105}">
      <dsp:nvSpPr>
        <dsp:cNvPr id="0" name=""/>
        <dsp:cNvSpPr/>
      </dsp:nvSpPr>
      <dsp:spPr>
        <a:xfrm>
          <a:off x="3566" y="810268"/>
          <a:ext cx="2144743" cy="57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Adrien</a:t>
          </a:r>
        </a:p>
      </dsp:txBody>
      <dsp:txXfrm>
        <a:off x="3566" y="810268"/>
        <a:ext cx="2144743" cy="576000"/>
      </dsp:txXfrm>
    </dsp:sp>
    <dsp:sp modelId="{F0D0A3FF-23D3-44BE-B0E4-CAEB94F09E4F}">
      <dsp:nvSpPr>
        <dsp:cNvPr id="0" name=""/>
        <dsp:cNvSpPr/>
      </dsp:nvSpPr>
      <dsp:spPr>
        <a:xfrm>
          <a:off x="3566" y="1386268"/>
          <a:ext cx="2144743" cy="172934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Programmation </a:t>
          </a:r>
          <a:r>
            <a:rPr lang="fr-FR" sz="2000" kern="1200" err="1"/>
            <a:t>front-end</a:t>
          </a:r>
          <a:r>
            <a:rPr lang="fr-FR" sz="2000" kern="1200"/>
            <a:t> avancée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Apprentissage de Bootstrap</a:t>
          </a:r>
        </a:p>
      </dsp:txBody>
      <dsp:txXfrm>
        <a:off x="3566" y="1386268"/>
        <a:ext cx="2144743" cy="1729349"/>
      </dsp:txXfrm>
    </dsp:sp>
    <dsp:sp modelId="{7F89C0F3-3AD8-42A5-ADE4-02AD75285112}">
      <dsp:nvSpPr>
        <dsp:cNvPr id="0" name=""/>
        <dsp:cNvSpPr/>
      </dsp:nvSpPr>
      <dsp:spPr>
        <a:xfrm>
          <a:off x="2448574" y="810268"/>
          <a:ext cx="2144743" cy="57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Arthur</a:t>
          </a:r>
        </a:p>
      </dsp:txBody>
      <dsp:txXfrm>
        <a:off x="2448574" y="810268"/>
        <a:ext cx="2144743" cy="576000"/>
      </dsp:txXfrm>
    </dsp:sp>
    <dsp:sp modelId="{C55232ED-CD87-4B95-AA17-250001A1BB59}">
      <dsp:nvSpPr>
        <dsp:cNvPr id="0" name=""/>
        <dsp:cNvSpPr/>
      </dsp:nvSpPr>
      <dsp:spPr>
        <a:xfrm>
          <a:off x="2448574" y="1386268"/>
          <a:ext cx="2144743" cy="172934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>
              <a:latin typeface="Neue Haas Grotesk Text Pro"/>
            </a:rPr>
            <a:t> Fortification de mes connaissances en PHP</a:t>
          </a:r>
          <a:endParaRPr lang="fr-FR" sz="2000" kern="1200"/>
        </a:p>
      </dsp:txBody>
      <dsp:txXfrm>
        <a:off x="2448574" y="1386268"/>
        <a:ext cx="2144743" cy="1729349"/>
      </dsp:txXfrm>
    </dsp:sp>
    <dsp:sp modelId="{2D77B0DD-DE19-4515-B7B6-C938A9D6422B}">
      <dsp:nvSpPr>
        <dsp:cNvPr id="0" name=""/>
        <dsp:cNvSpPr/>
      </dsp:nvSpPr>
      <dsp:spPr>
        <a:xfrm>
          <a:off x="4893582" y="810268"/>
          <a:ext cx="2144743" cy="57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Donatien</a:t>
          </a:r>
        </a:p>
      </dsp:txBody>
      <dsp:txXfrm>
        <a:off x="4893582" y="810268"/>
        <a:ext cx="2144743" cy="576000"/>
      </dsp:txXfrm>
    </dsp:sp>
    <dsp:sp modelId="{03A9065B-D7FC-4457-B5AC-016E6BB72E1D}">
      <dsp:nvSpPr>
        <dsp:cNvPr id="0" name=""/>
        <dsp:cNvSpPr/>
      </dsp:nvSpPr>
      <dsp:spPr>
        <a:xfrm>
          <a:off x="4893582" y="1386268"/>
          <a:ext cx="2144743" cy="172934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>
              <a:latin typeface="Neue Haas Grotesk Text Pro"/>
            </a:rPr>
            <a:t>Programmation </a:t>
          </a:r>
          <a:r>
            <a:rPr lang="fr-FR" sz="2000" kern="1200" err="1">
              <a:latin typeface="Neue Haas Grotesk Text Pro"/>
            </a:rPr>
            <a:t>front-end</a:t>
          </a:r>
          <a:r>
            <a:rPr lang="fr-FR" sz="2000" kern="1200">
              <a:latin typeface="Neue Haas Grotesk Text Pro"/>
            </a:rPr>
            <a:t> avancée en lien avec Bootstrap</a:t>
          </a:r>
          <a:endParaRPr lang="fr-FR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/>
        </a:p>
      </dsp:txBody>
      <dsp:txXfrm>
        <a:off x="4893582" y="1386268"/>
        <a:ext cx="2144743" cy="1729349"/>
      </dsp:txXfrm>
    </dsp:sp>
    <dsp:sp modelId="{0145451C-E526-42C7-A5A7-771C32D187E7}">
      <dsp:nvSpPr>
        <dsp:cNvPr id="0" name=""/>
        <dsp:cNvSpPr/>
      </dsp:nvSpPr>
      <dsp:spPr>
        <a:xfrm>
          <a:off x="7338589" y="810268"/>
          <a:ext cx="2144743" cy="57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Pierre-Louis</a:t>
          </a:r>
        </a:p>
      </dsp:txBody>
      <dsp:txXfrm>
        <a:off x="7338589" y="810268"/>
        <a:ext cx="2144743" cy="576000"/>
      </dsp:txXfrm>
    </dsp:sp>
    <dsp:sp modelId="{FE0A9EE7-9A57-4564-98A2-0F03487F42B1}">
      <dsp:nvSpPr>
        <dsp:cNvPr id="0" name=""/>
        <dsp:cNvSpPr/>
      </dsp:nvSpPr>
      <dsp:spPr>
        <a:xfrm>
          <a:off x="7338589" y="1386268"/>
          <a:ext cx="2144743" cy="172934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>
              <a:latin typeface="Neue Haas Grotesk Text Pro"/>
            </a:rPr>
            <a:t>Nouvelles compétences pour la liaison entre </a:t>
          </a:r>
          <a:r>
            <a:rPr lang="fr-FR" sz="2000" kern="1200" err="1">
              <a:latin typeface="Neue Haas Grotesk Text Pro"/>
            </a:rPr>
            <a:t>front-end</a:t>
          </a:r>
          <a:r>
            <a:rPr lang="fr-FR" sz="2000" kern="1200">
              <a:latin typeface="Neue Haas Grotesk Text Pro"/>
            </a:rPr>
            <a:t> et </a:t>
          </a:r>
          <a:r>
            <a:rPr lang="fr-FR" sz="2000" kern="1200" err="1">
              <a:latin typeface="Neue Haas Grotesk Text Pro"/>
            </a:rPr>
            <a:t>back-end</a:t>
          </a:r>
          <a:endParaRPr lang="fr-FR" sz="2000" kern="1200" err="1"/>
        </a:p>
      </dsp:txBody>
      <dsp:txXfrm>
        <a:off x="7338589" y="1386268"/>
        <a:ext cx="2144743" cy="1729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5/29/2022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1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5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4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5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7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14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js/js_cookies.asp" TargetMode="External"/><Relationship Id="rId3" Type="http://schemas.openxmlformats.org/officeDocument/2006/relationships/hyperlink" Target="https://getbootstrap.com/" TargetMode="External"/><Relationship Id="rId7" Type="http://schemas.openxmlformats.org/officeDocument/2006/relationships/hyperlink" Target="http://jsfiddle.net/AUsnL/" TargetMode="External"/><Relationship Id="rId2" Type="http://schemas.openxmlformats.org/officeDocument/2006/relationships/hyperlink" Target="https://css-tricks.com/a-complete-guide-to-dark-mode-on-the-we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ps-website.com/" TargetMode="External"/><Relationship Id="rId5" Type="http://schemas.openxmlformats.org/officeDocument/2006/relationships/hyperlink" Target="https://elfsight.com/coronavirus-stats-widget/" TargetMode="External"/><Relationship Id="rId4" Type="http://schemas.openxmlformats.org/officeDocument/2006/relationships/hyperlink" Target="https://publish.twitter.com/" TargetMode="External"/><Relationship Id="rId9" Type="http://schemas.openxmlformats.org/officeDocument/2006/relationships/hyperlink" Target="https://www.w3schools.com/howto/howto_js_dropdown.as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writing on a notepad">
            <a:extLst>
              <a:ext uri="{FF2B5EF4-FFF2-40B4-BE49-F238E27FC236}">
                <a16:creationId xmlns:a16="http://schemas.microsoft.com/office/drawing/2014/main" id="{93699F55-D380-2066-FFBE-C44067D8E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9" r="3224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908B9B-7BB6-3BC8-8D8C-AF75507FB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fr-FR" sz="4000"/>
              <a:t>Projet piscine </a:t>
            </a:r>
            <a:br>
              <a:rPr lang="fr-FR" sz="4000"/>
            </a:br>
            <a:r>
              <a:rPr lang="fr-FR" sz="4000"/>
              <a:t>Web dynamique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8246CF-4B20-A35D-F1DB-171639077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592" y="4818126"/>
            <a:ext cx="4304290" cy="1268984"/>
          </a:xfrm>
        </p:spPr>
        <p:txBody>
          <a:bodyPr>
            <a:normAutofit fontScale="92500"/>
          </a:bodyPr>
          <a:lstStyle/>
          <a:p>
            <a:r>
              <a:rPr lang="fr-FR"/>
              <a:t>Adrien Blair – Arthur Fournier – Donatien Chevillard – Pierre-Louis Paillet</a:t>
            </a:r>
          </a:p>
        </p:txBody>
      </p:sp>
    </p:spTree>
    <p:extLst>
      <p:ext uri="{BB962C8B-B14F-4D97-AF65-F5344CB8AC3E}">
        <p14:creationId xmlns:p14="http://schemas.microsoft.com/office/powerpoint/2010/main" val="163180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5DD4A1-1349-C382-60A3-BE105F6F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Thème clair/sombre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7D7429F-9308-5DDA-35A3-C5B44F9A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76" y="3647300"/>
            <a:ext cx="3450921" cy="19101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1FB88E-EFEA-00BB-0487-2059F0B13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177" y="1560727"/>
            <a:ext cx="3450921" cy="203020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293CA35-5CBB-D5CC-5297-29AD6EA3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089" y="1560727"/>
            <a:ext cx="3450921" cy="16777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33517D-5722-8AC2-8A72-E88939BA4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089" y="3282305"/>
            <a:ext cx="3450921" cy="165661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2E871D6-81E3-FBFD-C116-D4BCF5CEB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7001" y="3540829"/>
            <a:ext cx="3192748" cy="19357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34749C-14EC-E15F-E24C-7DE8CB777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7001" y="1560727"/>
            <a:ext cx="3192850" cy="193571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5C31C9F-E8D6-447D-55DE-64EEC97BCC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3548" y="5428707"/>
            <a:ext cx="2443135" cy="142929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698DC85-E16A-7939-8896-3A47AF35F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7485" y="5430876"/>
            <a:ext cx="2416064" cy="14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3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CB3897-38C3-5046-3205-B3FFB71E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fr-FR"/>
              <a:t>Versioning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86401C-D3AA-F889-171A-71ADC7A5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08" y="1178754"/>
            <a:ext cx="6072337" cy="3901477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06B12979-71B0-533B-B443-16A32F4837FC}"/>
              </a:ext>
            </a:extLst>
          </p:cNvPr>
          <p:cNvGrpSpPr/>
          <p:nvPr/>
        </p:nvGrpSpPr>
        <p:grpSpPr>
          <a:xfrm>
            <a:off x="1232424" y="5221224"/>
            <a:ext cx="10857960" cy="821847"/>
            <a:chOff x="1286129" y="5135880"/>
            <a:chExt cx="10857960" cy="82184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444ABD-7A7F-9653-557F-D0CB7448F4C8}"/>
                </a:ext>
              </a:extLst>
            </p:cNvPr>
            <p:cNvSpPr/>
            <p:nvPr/>
          </p:nvSpPr>
          <p:spPr>
            <a:xfrm>
              <a:off x="1286129" y="5749447"/>
              <a:ext cx="10857959" cy="208280"/>
            </a:xfrm>
            <a:prstGeom prst="rect">
              <a:avLst/>
            </a:prstGeom>
            <a:solidFill>
              <a:srgbClr val="222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B0FA13-FCD9-2D6E-0385-9A8851711469}"/>
                </a:ext>
              </a:extLst>
            </p:cNvPr>
            <p:cNvSpPr/>
            <p:nvPr/>
          </p:nvSpPr>
          <p:spPr>
            <a:xfrm>
              <a:off x="1286130" y="5135880"/>
              <a:ext cx="10857959" cy="208280"/>
            </a:xfrm>
            <a:prstGeom prst="rect">
              <a:avLst/>
            </a:prstGeom>
            <a:solidFill>
              <a:srgbClr val="2D33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A277E90-63E4-F575-3AA5-609BE8CAB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6130" y="5207995"/>
              <a:ext cx="2981383" cy="54145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0F4B926-9014-23A2-206C-3265C9FEA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514" y="5207994"/>
              <a:ext cx="3057863" cy="61749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40365D07-AB05-9CD3-4A50-54F89EB6A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378" y="5214451"/>
              <a:ext cx="3074018" cy="594677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ED35B0F-568D-D54D-7851-B90C1103C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99395" y="5208756"/>
              <a:ext cx="1744694" cy="607545"/>
            </a:xfrm>
            <a:prstGeom prst="rect">
              <a:avLst/>
            </a:prstGeom>
          </p:spPr>
        </p:pic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4A75F967-FAEF-EBDA-F190-373663217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0" b="98573" l="1162" r="98770">
                        <a14:foregroundMark x1="2802" y1="12472" x2="9501" y2="2554"/>
                        <a14:foregroundMark x1="9501" y1="2554" x2="26384" y2="5184"/>
                        <a14:foregroundMark x1="26384" y1="5184" x2="15311" y2="14801"/>
                        <a14:foregroundMark x1="15311" y1="14801" x2="3144" y2="8565"/>
                        <a14:foregroundMark x1="3144" y1="8565" x2="1230" y2="2705"/>
                        <a14:foregroundMark x1="31032" y1="12622" x2="32604" y2="15026"/>
                        <a14:foregroundMark x1="35270" y1="19684" x2="48599" y2="20811"/>
                        <a14:foregroundMark x1="48599" y1="20811" x2="61654" y2="19835"/>
                        <a14:foregroundMark x1="61654" y1="19835" x2="66234" y2="6161"/>
                        <a14:foregroundMark x1="66234" y1="6161" x2="56199" y2="1357"/>
                        <a14:foregroundMark x1="44411" y1="698" x2="40328" y2="977"/>
                        <a14:foregroundMark x1="40328" y1="977" x2="34245" y2="15402"/>
                        <a14:foregroundMark x1="34245" y1="15402" x2="34792" y2="19534"/>
                        <a14:foregroundMark x1="69583" y1="2029" x2="70745" y2="87453"/>
                        <a14:foregroundMark x1="70745" y1="87453" x2="89474" y2="94666"/>
                        <a14:foregroundMark x1="89474" y1="94666" x2="98496" y2="56048"/>
                        <a14:foregroundMark x1="98496" y1="56048" x2="94805" y2="11495"/>
                        <a14:foregroundMark x1="94805" y1="11495" x2="80246" y2="1653"/>
                        <a14:foregroundMark x1="80246" y1="1653" x2="69241" y2="2404"/>
                        <a14:foregroundMark x1="96582" y1="1127" x2="97266" y2="84823"/>
                        <a14:foregroundMark x1="97266" y1="84823" x2="92960" y2="96394"/>
                        <a14:foregroundMark x1="92960" y1="96394" x2="80793" y2="99324"/>
                        <a14:foregroundMark x1="80793" y1="99324" x2="71497" y2="90834"/>
                        <a14:foregroundMark x1="71497" y1="90834" x2="69856" y2="70924"/>
                        <a14:foregroundMark x1="69856" y1="70924" x2="92071" y2="12622"/>
                        <a14:foregroundMark x1="92071" y1="12622" x2="98770" y2="5259"/>
                        <a14:foregroundMark x1="96719" y1="98197" x2="79904" y2="98798"/>
                        <a14:foregroundMark x1="79904" y1="98798" x2="68694" y2="89632"/>
                        <a14:foregroundMark x1="68694" y1="89632" x2="68626" y2="73554"/>
                        <a14:foregroundMark x1="68626" y1="73554" x2="85373" y2="81367"/>
                        <a14:foregroundMark x1="85373" y1="81367" x2="96719" y2="98573"/>
                        <a14:foregroundMark x1="96719" y1="98573" x2="96719" y2="98573"/>
                        <a14:foregroundMark x1="68284" y1="68670" x2="67396" y2="65440"/>
                        <a14:foregroundMark x1="69241" y1="64538" x2="69446" y2="67543"/>
                        <a14:foregroundMark x1="67943" y1="68820" x2="67943" y2="64538"/>
                        <a14:foregroundMark x1="69446" y1="64989" x2="68421" y2="64313"/>
                        <a14:foregroundMark x1="31852" y1="15402" x2="32194" y2="15402"/>
                        <a14:foregroundMark x1="33219" y1="15026" x2="32194" y2="16379"/>
                        <a14:foregroundMark x1="32468" y1="15853" x2="32057" y2="11871"/>
                        <a14:foregroundMark x1="32940" y1="15074" x2="32741" y2="15552"/>
                        <a14:foregroundMark x1="33493" y1="13749" x2="33129" y2="14623"/>
                        <a14:foregroundMark x1="67806" y1="67994" x2="68558" y2="65515"/>
                        <a14:foregroundMark x1="68489" y1="64688" x2="69378" y2="65289"/>
                        <a14:foregroundMark x1="67532" y1="64838" x2="67669" y2="63862"/>
                        <a14:foregroundMark x1="68353" y1="65890" x2="67874" y2="68595"/>
                        <a14:foregroundMark x1="67601" y1="65965" x2="67601" y2="63937"/>
                        <a14:foregroundMark x1="67464" y1="64538" x2="67464" y2="65665"/>
                        <a14:foregroundMark x1="57043" y1="295" x2="57553" y2="301"/>
                        <a14:backgroundMark x1="18729" y1="83621" x2="52016" y2="80766"/>
                        <a14:backgroundMark x1="52016" y1="80766" x2="66568" y2="68319"/>
                        <a14:backgroundMark x1="66785" y1="64538" x2="35270" y2="58302"/>
                        <a14:backgroundMark x1="35270" y1="58302" x2="22215" y2="34035"/>
                        <a14:backgroundMark x1="22215" y1="34035" x2="41080" y2="27874"/>
                        <a14:backgroundMark x1="41080" y1="27874" x2="52358" y2="40796"/>
                        <a14:backgroundMark x1="52358" y1="40796" x2="28845" y2="43952"/>
                        <a14:backgroundMark x1="28845" y1="43952" x2="23855" y2="28550"/>
                        <a14:backgroundMark x1="19481" y1="47183" x2="21053" y2="34485"/>
                        <a14:backgroundMark x1="21053" y1="34485" x2="30759" y2="20285"/>
                        <a14:backgroundMark x1="30759" y1="20285" x2="32104" y2="16310"/>
                        <a14:backgroundMark x1="26179" y1="83321" x2="52358" y2="87979"/>
                        <a14:backgroundMark x1="5742" y1="45079" x2="5332" y2="27573"/>
                        <a14:backgroundMark x1="5332" y1="27573" x2="21394" y2="21262"/>
                        <a14:backgroundMark x1="21394" y1="21262" x2="11278" y2="37866"/>
                        <a14:backgroundMark x1="11278" y1="37866" x2="7519" y2="41097"/>
                        <a14:backgroundMark x1="33356" y1="15402" x2="33219" y2="9617"/>
                        <a14:backgroundMark x1="46958" y1="0" x2="46958" y2="0"/>
                        <a14:backgroundMark x1="46753" y1="225" x2="57211" y2="0"/>
                        <a14:backgroundMark x1="44771" y1="75" x2="47505" y2="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1751" y="1178753"/>
            <a:ext cx="4287925" cy="39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3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62F92-5C85-EB38-13F4-8219F259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 individuel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8BD046C7-87B1-AD02-C01F-1F3EBF9EB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528966"/>
              </p:ext>
            </p:extLst>
          </p:nvPr>
        </p:nvGraphicFramePr>
        <p:xfrm>
          <a:off x="1587500" y="2087142"/>
          <a:ext cx="9486900" cy="3925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360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E8CFC7-187C-6A62-C3C3-8EF0CC86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 collectif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94AE71-3B08-7936-3BA6-8C436ACAD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Nous avons pu mettre en place une organisation pour un projet de courte durée mettant l'accent sur la communication et </a:t>
            </a:r>
            <a:r>
              <a:rPr lang="fr-FR">
                <a:ea typeface="+mn-lt"/>
                <a:cs typeface="+mn-lt"/>
              </a:rPr>
              <a:t>tout particulièrement</a:t>
            </a:r>
            <a:r>
              <a:rPr lang="fr-FR"/>
              <a:t> sur les points forts de chacun.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82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91AFD-AF6F-F4A4-7E05-217BD5AD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Bibliographie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83F0E6-A39B-8FBA-0F19-BD8EDC770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/>
              <a:t>Bonne pratique pour la création de thèmes clairs/sombres sur un site web 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https://css-tricks.com/a-complete-guide-to-dark-mode-on-the-web/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/>
              <a:t>Documentation Bootstrap 5 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/>
              <a:t>Widget Twitter 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https://publish.twitter.com/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/>
              <a:t>Widget de statistique sur le Covid </a:t>
            </a:r>
            <a:r>
              <a:rPr lang="fr-FR" sz="2100">
                <a:solidFill>
                  <a:srgbClr val="6A9955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https://elfsight.com/coronavirus-stats-widget/</a:t>
            </a:r>
            <a:r>
              <a:rPr lang="fr-FR" sz="210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2100"/>
              <a:t> </a:t>
            </a:r>
          </a:p>
          <a:p>
            <a:r>
              <a:rPr lang="fr-FR"/>
              <a:t>Widget Google Maps </a:t>
            </a:r>
            <a:r>
              <a:rPr lang="fr-FR" sz="2100">
                <a:solidFill>
                  <a:srgbClr val="6A9955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https://maps-website.com</a:t>
            </a:r>
            <a:r>
              <a:rPr lang="fr-FR" sz="210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/>
              <a:t>Méthode pour rendre statique un élément qui ne l’était pas à l’origine (utilisé pour la barre de navigation sur la page d’accueil) 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http://jsfiddle.net/AUsnL/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fr-FR"/>
              <a:t>Gestion de cookies 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https://www.w3schools.com/js/js_cookies.asp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/>
              <a:t>Menu déroulant : code javascript 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https://www.w3schools.com/howto/howto_js_dropdown.asp</a:t>
            </a:r>
            <a:r>
              <a:rPr lang="fr-FR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04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Person, die im Notizbuch schreibt">
            <a:extLst>
              <a:ext uri="{FF2B5EF4-FFF2-40B4-BE49-F238E27FC236}">
                <a16:creationId xmlns:a16="http://schemas.microsoft.com/office/drawing/2014/main" id="{45EA5FE0-486C-E515-286D-D5BE41AEC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77" b="158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14515E-749E-9A5D-0937-5E00F61F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5745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6000"/>
              <a:t>Démonstration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02447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01FDEC-32F7-039C-6CEF-B5BA9C8B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fr-FR"/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7B9FDFA-0C91-F996-1A5A-8DF3BAB1A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581206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231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DFB3DC-31C6-5DC6-0B34-E22E751C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01" y="455362"/>
            <a:ext cx="3297999" cy="1550419"/>
          </a:xfrm>
        </p:spPr>
        <p:txBody>
          <a:bodyPr/>
          <a:lstStyle/>
          <a:p>
            <a:r>
              <a:rPr lang="fr-FR"/>
              <a:t>Storyboard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C8F10-E3B5-8DA6-AD53-A48A82C0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0"/>
            <a:ext cx="7810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8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6D9D96-7765-CCCB-FA82-6002EA6A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Wireframe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48C4F5-CEF9-8FD4-4573-457FDB95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29" y="1120250"/>
            <a:ext cx="3137770" cy="17710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594D13-522E-3580-DA02-0864DC0BBD32}"/>
              </a:ext>
            </a:extLst>
          </p:cNvPr>
          <p:cNvSpPr txBox="1"/>
          <p:nvPr/>
        </p:nvSpPr>
        <p:spPr>
          <a:xfrm>
            <a:off x="2347342" y="281209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Accueil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79413C-14D1-B1C5-3DF5-10DBA8ABE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840" y="1120250"/>
            <a:ext cx="3997293" cy="905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A85AF4E-604D-8753-8327-EC7F6A5316AA}"/>
              </a:ext>
            </a:extLst>
          </p:cNvPr>
          <p:cNvSpPr txBox="1"/>
          <p:nvPr/>
        </p:nvSpPr>
        <p:spPr>
          <a:xfrm>
            <a:off x="5477796" y="1961940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Barre de navigation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023990C-6E10-BE7C-A283-4B5CE8E8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072" y="1120250"/>
            <a:ext cx="3146397" cy="177106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A6A7243-64F2-D530-F405-B5D3FC33126B}"/>
              </a:ext>
            </a:extLst>
          </p:cNvPr>
          <p:cNvSpPr txBox="1"/>
          <p:nvPr/>
        </p:nvSpPr>
        <p:spPr>
          <a:xfrm>
            <a:off x="9717938" y="289131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Recherche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367082D-D475-5AD8-90B2-EA4732D72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541" y="3488965"/>
            <a:ext cx="3136358" cy="177948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0F089F3-A894-2AC7-1BC3-7C873D8F0BEF}"/>
              </a:ext>
            </a:extLst>
          </p:cNvPr>
          <p:cNvSpPr txBox="1"/>
          <p:nvPr/>
        </p:nvSpPr>
        <p:spPr>
          <a:xfrm>
            <a:off x="1534625" y="5216051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Médecins généralistes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67E6599-B72A-2479-92A3-F6B10502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875" y="3488965"/>
            <a:ext cx="3164251" cy="177948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6402DB1-82F4-D45C-17E4-DD63E1CFBF39}"/>
              </a:ext>
            </a:extLst>
          </p:cNvPr>
          <p:cNvSpPr txBox="1"/>
          <p:nvPr/>
        </p:nvSpPr>
        <p:spPr>
          <a:xfrm>
            <a:off x="5057311" y="5191828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Médecins spécialistes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45C17A6-743D-22D6-2CC3-9984E72AF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077" y="3425300"/>
            <a:ext cx="3272392" cy="184314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C0A1354-661F-E013-DEE3-B30FBEA25A2C}"/>
              </a:ext>
            </a:extLst>
          </p:cNvPr>
          <p:cNvSpPr txBox="1"/>
          <p:nvPr/>
        </p:nvSpPr>
        <p:spPr>
          <a:xfrm>
            <a:off x="9531406" y="5276403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Affichage CV</a:t>
            </a:r>
          </a:p>
        </p:txBody>
      </p:sp>
    </p:spTree>
    <p:extLst>
      <p:ext uri="{BB962C8B-B14F-4D97-AF65-F5344CB8AC3E}">
        <p14:creationId xmlns:p14="http://schemas.microsoft.com/office/powerpoint/2010/main" val="388168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826E6F-9DF5-5BF2-8D0C-CA154BA0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Wireframe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9452E8-0FB7-A87A-67BE-FA0122F1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27" y="1230571"/>
            <a:ext cx="3136358" cy="17665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EFC4539-D469-1F61-65B0-9646A7D0B5FA}"/>
              </a:ext>
            </a:extLst>
          </p:cNvPr>
          <p:cNvSpPr txBox="1"/>
          <p:nvPr/>
        </p:nvSpPr>
        <p:spPr>
          <a:xfrm>
            <a:off x="2157058" y="2930051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Prendre RDV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353E5C-4ED2-1DA2-8483-E2759406E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715" y="1230571"/>
            <a:ext cx="3136358" cy="17711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FE27BFF-3158-EE30-BFDF-AE551F99235B}"/>
              </a:ext>
            </a:extLst>
          </p:cNvPr>
          <p:cNvSpPr txBox="1"/>
          <p:nvPr/>
        </p:nvSpPr>
        <p:spPr>
          <a:xfrm>
            <a:off x="6334674" y="2930051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Chat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C785DAF-9808-7D7C-A0DB-43C224862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304" y="1230571"/>
            <a:ext cx="3136720" cy="176652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9302E1A-5D00-B88C-1BBA-0192173753CF}"/>
              </a:ext>
            </a:extLst>
          </p:cNvPr>
          <p:cNvSpPr txBox="1"/>
          <p:nvPr/>
        </p:nvSpPr>
        <p:spPr>
          <a:xfrm>
            <a:off x="9536862" y="2930051"/>
            <a:ext cx="176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Affichage RDV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E1E4A5F-EE05-5DE9-0610-DE6F2C1F9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766" y="3491519"/>
            <a:ext cx="3136719" cy="176652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6E5E98-6B35-3CD9-EBCF-A79E344A5548}"/>
              </a:ext>
            </a:extLst>
          </p:cNvPr>
          <p:cNvSpPr txBox="1"/>
          <p:nvPr/>
        </p:nvSpPr>
        <p:spPr>
          <a:xfrm>
            <a:off x="2173090" y="5248702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Laboratoires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955F124-B922-53C5-3F0A-2BA0EFF23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715" y="3491520"/>
            <a:ext cx="3138337" cy="17665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7A1CF48-9356-6324-CD31-13C1692DDB94}"/>
              </a:ext>
            </a:extLst>
          </p:cNvPr>
          <p:cNvSpPr txBox="1"/>
          <p:nvPr/>
        </p:nvSpPr>
        <p:spPr>
          <a:xfrm>
            <a:off x="5906672" y="522667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Laboratoires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EBC4B65-D22A-978D-95CC-8629FBE28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297" y="3498984"/>
            <a:ext cx="3136358" cy="176238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E0DD5D2-8B3F-20B6-5AB2-27FDECD74620}"/>
              </a:ext>
            </a:extLst>
          </p:cNvPr>
          <p:cNvSpPr txBox="1"/>
          <p:nvPr/>
        </p:nvSpPr>
        <p:spPr>
          <a:xfrm>
            <a:off x="9640256" y="521251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Laboratoires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EBC80A2C-7CD6-91C7-40CA-981DD9012AF4}"/>
              </a:ext>
            </a:extLst>
          </p:cNvPr>
          <p:cNvSpPr/>
          <p:nvPr/>
        </p:nvSpPr>
        <p:spPr>
          <a:xfrm>
            <a:off x="4549374" y="4149314"/>
            <a:ext cx="537467" cy="4509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ADCBE2FF-D511-C5F9-41AA-83CCF5B2EC42}"/>
              </a:ext>
            </a:extLst>
          </p:cNvPr>
          <p:cNvSpPr/>
          <p:nvPr/>
        </p:nvSpPr>
        <p:spPr>
          <a:xfrm>
            <a:off x="8284941" y="4149314"/>
            <a:ext cx="537467" cy="4509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278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1DD04-E6C4-C88C-BAEC-3FAE7E8B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Wireframe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DC099D-5C91-F82E-013C-26834347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86" y="1239966"/>
            <a:ext cx="3132594" cy="17642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99E6D4B-C00F-D27C-9E6B-B84F8467BF1A}"/>
              </a:ext>
            </a:extLst>
          </p:cNvPr>
          <p:cNvSpPr txBox="1"/>
          <p:nvPr/>
        </p:nvSpPr>
        <p:spPr>
          <a:xfrm>
            <a:off x="1998363" y="2930051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Page connexion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0615A-5651-4DBC-AB03-F81A8ABD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57" y="1229127"/>
            <a:ext cx="3136357" cy="17697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1E5DDC-B0C1-A804-A63A-8FB09ACF8151}"/>
              </a:ext>
            </a:extLst>
          </p:cNvPr>
          <p:cNvSpPr txBox="1"/>
          <p:nvPr/>
        </p:nvSpPr>
        <p:spPr>
          <a:xfrm>
            <a:off x="5916838" y="2930051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Mon compte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12E8D93-D7A4-D232-1619-4F353BFB3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886" y="3602809"/>
            <a:ext cx="3136356" cy="176885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0E0C9DD-F9B6-55FB-A8BC-29FBB9874AF8}"/>
              </a:ext>
            </a:extLst>
          </p:cNvPr>
          <p:cNvSpPr txBox="1"/>
          <p:nvPr/>
        </p:nvSpPr>
        <p:spPr>
          <a:xfrm>
            <a:off x="1830048" y="5312819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Mon compte admin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17E85B7-5286-4B77-A639-2AB23D77479C}"/>
              </a:ext>
            </a:extLst>
          </p:cNvPr>
          <p:cNvSpPr txBox="1"/>
          <p:nvPr/>
        </p:nvSpPr>
        <p:spPr>
          <a:xfrm>
            <a:off x="5560691" y="5310201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Mon compte admin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BA677B2-9838-2F06-ACC8-C1FAB1E5FE4D}"/>
              </a:ext>
            </a:extLst>
          </p:cNvPr>
          <p:cNvGrpSpPr/>
          <p:nvPr/>
        </p:nvGrpSpPr>
        <p:grpSpPr>
          <a:xfrm>
            <a:off x="5116657" y="3607253"/>
            <a:ext cx="3132594" cy="1764410"/>
            <a:chOff x="5116657" y="3607253"/>
            <a:chExt cx="3132594" cy="1764410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B5D606F-D551-26FC-F10A-2217E3BEB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6657" y="3607253"/>
              <a:ext cx="3132594" cy="176441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2A3481-95CE-47FA-9002-5F309EA377DA}"/>
                </a:ext>
              </a:extLst>
            </p:cNvPr>
            <p:cNvSpPr/>
            <p:nvPr/>
          </p:nvSpPr>
          <p:spPr>
            <a:xfrm>
              <a:off x="6776581" y="4064696"/>
              <a:ext cx="457200" cy="4225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0765F7D-CF1B-8199-C58C-B56E259ED7E2}"/>
                </a:ext>
              </a:extLst>
            </p:cNvPr>
            <p:cNvSpPr txBox="1"/>
            <p:nvPr/>
          </p:nvSpPr>
          <p:spPr>
            <a:xfrm>
              <a:off x="6739002" y="4064696"/>
              <a:ext cx="98955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00">
                  <a:solidFill>
                    <a:schemeClr val="bg1"/>
                  </a:solidFill>
                  <a:highlight>
                    <a:srgbClr val="C0C0C0"/>
                  </a:highlight>
                </a:rPr>
                <a:t>Supprimer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C5150FD-F940-B9FE-7B29-CBBE6AD1A8F6}"/>
                </a:ext>
              </a:extLst>
            </p:cNvPr>
            <p:cNvSpPr txBox="1"/>
            <p:nvPr/>
          </p:nvSpPr>
          <p:spPr>
            <a:xfrm>
              <a:off x="6739001" y="4241048"/>
              <a:ext cx="98955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00">
                  <a:solidFill>
                    <a:schemeClr val="bg1"/>
                  </a:solidFill>
                  <a:highlight>
                    <a:srgbClr val="C0C0C0"/>
                  </a:highlight>
                </a:rPr>
                <a:t>Supprimer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903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5DD4A1-1349-C382-60A3-BE105F6F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Spécifications fonctionnelles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1F9E95-C1B7-0D06-E17E-99ADC352B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Intégration des différents Widget (HTML)</a:t>
            </a:r>
          </a:p>
          <a:p>
            <a:r>
              <a:rPr lang="fr-FR"/>
              <a:t>Chat entre les médecins et les utilisateurs (JQuery + PHP)</a:t>
            </a:r>
          </a:p>
          <a:p>
            <a:r>
              <a:rPr lang="fr-FR"/>
              <a:t>Prise de rendez-vous et service de paiement PayPal (HTML + PHP)</a:t>
            </a:r>
          </a:p>
          <a:p>
            <a:r>
              <a:rPr lang="fr-FR"/>
              <a:t>Thème clair/sombre pour l’intégralité du site avec (CSS + JavaScript) </a:t>
            </a:r>
          </a:p>
        </p:txBody>
      </p:sp>
    </p:spTree>
    <p:extLst>
      <p:ext uri="{BB962C8B-B14F-4D97-AF65-F5344CB8AC3E}">
        <p14:creationId xmlns:p14="http://schemas.microsoft.com/office/powerpoint/2010/main" val="414281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5DD4A1-1349-C382-60A3-BE105F6F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Widgets et chat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EE80F0A-D4F6-ADB1-889D-D8026838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532" y="1936047"/>
            <a:ext cx="4974536" cy="2745706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2769430-20B7-BD8E-3528-094CA54B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32" y="4844590"/>
            <a:ext cx="4974536" cy="15197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F3790B-D004-5DB0-3A81-A9903863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831" y="1936048"/>
            <a:ext cx="5359766" cy="27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5DD4A1-1349-C382-60A3-BE105F6F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Rendez-vous et Paiement</a:t>
            </a:r>
          </a:p>
        </p:txBody>
      </p:sp>
      <p:pic>
        <p:nvPicPr>
          <p:cNvPr id="5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40681F-FE49-4E69-03BA-F0F5B58AA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20" t="15709" r="25714" b="6896"/>
          <a:stretch/>
        </p:blipFill>
        <p:spPr>
          <a:xfrm>
            <a:off x="1586451" y="1368016"/>
            <a:ext cx="4669562" cy="4117669"/>
          </a:xfr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02A26497-A3B0-C123-3724-897AE5E1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663" y="1219281"/>
            <a:ext cx="2753568" cy="2481700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AE29F1D7-28B4-1CE9-E11A-6CB09D79A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558" y="3911386"/>
            <a:ext cx="2754252" cy="24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8619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30271B"/>
      </a:dk2>
      <a:lt2>
        <a:srgbClr val="F1F0F3"/>
      </a:lt2>
      <a:accent1>
        <a:srgbClr val="89AD44"/>
      </a:accent1>
      <a:accent2>
        <a:srgbClr val="ACA339"/>
      </a:accent2>
      <a:accent3>
        <a:srgbClr val="C3894D"/>
      </a:accent3>
      <a:accent4>
        <a:srgbClr val="B1463B"/>
      </a:accent4>
      <a:accent5>
        <a:srgbClr val="C34D73"/>
      </a:accent5>
      <a:accent6>
        <a:srgbClr val="B13B93"/>
      </a:accent6>
      <a:hlink>
        <a:srgbClr val="C2485B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InterweaveVTI</vt:lpstr>
      <vt:lpstr>Projet piscine  Web dynamique</vt:lpstr>
      <vt:lpstr>Sommaire</vt:lpstr>
      <vt:lpstr>Storyboard</vt:lpstr>
      <vt:lpstr>Wireframe</vt:lpstr>
      <vt:lpstr>Wireframe</vt:lpstr>
      <vt:lpstr>Wireframe</vt:lpstr>
      <vt:lpstr>Spécifications fonctionnelles</vt:lpstr>
      <vt:lpstr>Widgets et chat</vt:lpstr>
      <vt:lpstr>Rendez-vous et Paiement</vt:lpstr>
      <vt:lpstr>Thème clair/sombre</vt:lpstr>
      <vt:lpstr>Versioning </vt:lpstr>
      <vt:lpstr>Bilan individuel</vt:lpstr>
      <vt:lpstr>Bilan collectif</vt:lpstr>
      <vt:lpstr>Bibliographie</vt:lpstr>
      <vt:lpstr>Démonstration technique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piscine  Web dynamique</dc:title>
  <dc:creator>Adrien Blair</dc:creator>
  <cp:revision>1</cp:revision>
  <dcterms:created xsi:type="dcterms:W3CDTF">2022-05-27T12:36:45Z</dcterms:created>
  <dcterms:modified xsi:type="dcterms:W3CDTF">2022-05-29T17:29:03Z</dcterms:modified>
</cp:coreProperties>
</file>